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Lst>
  <p:sldSz cx="32399605" cy="43199685"/>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606" userDrawn="1">
          <p15:clr>
            <a:srgbClr val="A4A3A4"/>
          </p15:clr>
        </p15:guide>
        <p15:guide id="2" pos="1020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showGuides="1">
      <p:cViewPr varScale="1">
        <p:scale>
          <a:sx n="116" d="100"/>
          <a:sy n="116" d="100"/>
        </p:scale>
        <p:origin x="336" y="108"/>
      </p:cViewPr>
      <p:guideLst>
        <p:guide orient="horz" pos="13606"/>
        <p:guide pos="1020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6" Type="http://schemas.openxmlformats.org/officeDocument/2006/relationships/tableStyles" Target="tableStyles.xml"/><Relationship Id="rId5" Type="http://schemas.openxmlformats.org/officeDocument/2006/relationships/viewProps" Target="viewProps.xml"/><Relationship Id="rId4" Type="http://schemas.openxmlformats.org/officeDocument/2006/relationships/presProps" Target="presProps.xml"/><Relationship Id="rId3" Type="http://schemas.openxmlformats.org/officeDocument/2006/relationships/slide" Target="slides/slide1.xml"/><Relationship Id="rId2" Type="http://schemas.openxmlformats.org/officeDocument/2006/relationships/theme" Target="theme/theme1.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4050000" y="7070003"/>
            <a:ext cx="24300001" cy="15039999"/>
          </a:xfrm>
          <a:prstGeom prst="rect">
            <a:avLst/>
          </a:prstGeom>
        </p:spPr>
        <p:txBody>
          <a:bodyPr anchor="b"/>
          <a:lstStyle>
            <a:lvl1pPr algn="ctr">
              <a:defRPr sz="2126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4050000" y="22690002"/>
            <a:ext cx="24300001" cy="10429996"/>
          </a:xfrm>
          <a:prstGeom prst="rect">
            <a:avLst/>
          </a:prstGeom>
        </p:spPr>
        <p:txBody>
          <a:bodyPr/>
          <a:lstStyle>
            <a:lvl1pPr marL="0" indent="0" algn="ctr">
              <a:buNone/>
              <a:defRPr sz="8505"/>
            </a:lvl1pPr>
            <a:lvl2pPr marL="1619885" indent="0" algn="ctr">
              <a:buNone/>
              <a:defRPr sz="7085"/>
            </a:lvl2pPr>
            <a:lvl3pPr marL="3239770" indent="0" algn="ctr">
              <a:buNone/>
              <a:defRPr sz="6380"/>
            </a:lvl3pPr>
            <a:lvl4pPr marL="4860290" indent="0" algn="ctr">
              <a:buNone/>
              <a:defRPr sz="5670"/>
            </a:lvl4pPr>
            <a:lvl5pPr marL="6480175" indent="0" algn="ctr">
              <a:buNone/>
              <a:defRPr sz="5670"/>
            </a:lvl5pPr>
            <a:lvl6pPr marL="8100060" indent="0" algn="ctr">
              <a:buNone/>
              <a:defRPr sz="5670"/>
            </a:lvl6pPr>
            <a:lvl7pPr marL="9719945" indent="0" algn="ctr">
              <a:buNone/>
              <a:defRPr sz="5670"/>
            </a:lvl7pPr>
            <a:lvl8pPr marL="11339830" indent="0" algn="ctr">
              <a:buNone/>
              <a:defRPr sz="5670"/>
            </a:lvl8pPr>
            <a:lvl9pPr marL="12959715" indent="0" algn="ctr">
              <a:buNone/>
              <a:defRPr sz="567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a:xfrm>
            <a:off x="2227500" y="40039998"/>
            <a:ext cx="7290000" cy="2300000"/>
          </a:xfrm>
          <a:prstGeom prst="rect">
            <a:avLst/>
          </a:prstGeom>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a:xfrm>
            <a:off x="10732501" y="40039998"/>
            <a:ext cx="10935001" cy="2300000"/>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22882501" y="40039998"/>
            <a:ext cx="7290000" cy="2300000"/>
          </a:xfrm>
          <a:prstGeom prst="rect">
            <a:avLst/>
          </a:prstGeom>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2227500" y="2300000"/>
            <a:ext cx="27945002" cy="8350003"/>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2227500" y="11499999"/>
            <a:ext cx="27945002" cy="27410002"/>
          </a:xfrm>
          <a:prstGeom prst="rect">
            <a:avLst/>
          </a:prstGeo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a:xfrm>
            <a:off x="2227500" y="40039998"/>
            <a:ext cx="7290000" cy="2300000"/>
          </a:xfrm>
          <a:prstGeom prst="rect">
            <a:avLst/>
          </a:prstGeom>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a:xfrm>
            <a:off x="10732501" y="40039998"/>
            <a:ext cx="10935001" cy="2300000"/>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22882501" y="40039998"/>
            <a:ext cx="7290000" cy="2300000"/>
          </a:xfrm>
          <a:prstGeom prst="rect">
            <a:avLst/>
          </a:prstGeom>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23186251" y="2300000"/>
            <a:ext cx="6986250" cy="36610001"/>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2227500" y="2300000"/>
            <a:ext cx="20553751" cy="36610001"/>
          </a:xfrm>
          <a:prstGeom prst="rect">
            <a:avLst/>
          </a:prstGeo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a:xfrm>
            <a:off x="2227500" y="40039998"/>
            <a:ext cx="7290000" cy="2300000"/>
          </a:xfrm>
          <a:prstGeom prst="rect">
            <a:avLst/>
          </a:prstGeom>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a:xfrm>
            <a:off x="10732501" y="40039998"/>
            <a:ext cx="10935001" cy="2300000"/>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22882501" y="40039998"/>
            <a:ext cx="7290000" cy="2300000"/>
          </a:xfrm>
          <a:prstGeom prst="rect">
            <a:avLst/>
          </a:prstGeom>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2227500" y="2300000"/>
            <a:ext cx="27945002" cy="8350003"/>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2227500" y="11499999"/>
            <a:ext cx="27945002" cy="27410002"/>
          </a:xfrm>
          <a:prstGeom prst="rect">
            <a:avLst/>
          </a:prstGeo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a:xfrm>
            <a:off x="2227500" y="40039998"/>
            <a:ext cx="7290000" cy="2300000"/>
          </a:xfrm>
          <a:prstGeom prst="rect">
            <a:avLst/>
          </a:prstGeom>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a:xfrm>
            <a:off x="10732501" y="40039998"/>
            <a:ext cx="10935001" cy="2300000"/>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22882501" y="40039998"/>
            <a:ext cx="7290000" cy="2300000"/>
          </a:xfrm>
          <a:prstGeom prst="rect">
            <a:avLst/>
          </a:prstGeom>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2210625" y="10770003"/>
            <a:ext cx="27945002" cy="17969996"/>
          </a:xfrm>
          <a:prstGeom prst="rect">
            <a:avLst/>
          </a:prstGeom>
        </p:spPr>
        <p:txBody>
          <a:bodyPr anchor="b"/>
          <a:lstStyle>
            <a:lvl1pPr>
              <a:defRPr sz="2126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2210625" y="28910002"/>
            <a:ext cx="27945002" cy="9449996"/>
          </a:xfrm>
          <a:prstGeom prst="rect">
            <a:avLst/>
          </a:prstGeom>
        </p:spPr>
        <p:txBody>
          <a:bodyPr/>
          <a:lstStyle>
            <a:lvl1pPr marL="0" indent="0">
              <a:buNone/>
              <a:defRPr sz="8505">
                <a:solidFill>
                  <a:schemeClr val="tx1">
                    <a:tint val="75000"/>
                  </a:schemeClr>
                </a:solidFill>
              </a:defRPr>
            </a:lvl1pPr>
            <a:lvl2pPr marL="1619885" indent="0">
              <a:buNone/>
              <a:defRPr sz="7085">
                <a:solidFill>
                  <a:schemeClr val="tx1">
                    <a:tint val="75000"/>
                  </a:schemeClr>
                </a:solidFill>
              </a:defRPr>
            </a:lvl2pPr>
            <a:lvl3pPr marL="3239770" indent="0">
              <a:buNone/>
              <a:defRPr sz="6380">
                <a:solidFill>
                  <a:schemeClr val="tx1">
                    <a:tint val="75000"/>
                  </a:schemeClr>
                </a:solidFill>
              </a:defRPr>
            </a:lvl3pPr>
            <a:lvl4pPr marL="4860290" indent="0">
              <a:buNone/>
              <a:defRPr sz="5670">
                <a:solidFill>
                  <a:schemeClr val="tx1">
                    <a:tint val="75000"/>
                  </a:schemeClr>
                </a:solidFill>
              </a:defRPr>
            </a:lvl4pPr>
            <a:lvl5pPr marL="6480175" indent="0">
              <a:buNone/>
              <a:defRPr sz="5670">
                <a:solidFill>
                  <a:schemeClr val="tx1">
                    <a:tint val="75000"/>
                  </a:schemeClr>
                </a:solidFill>
              </a:defRPr>
            </a:lvl5pPr>
            <a:lvl6pPr marL="8100060" indent="0">
              <a:buNone/>
              <a:defRPr sz="5670">
                <a:solidFill>
                  <a:schemeClr val="tx1">
                    <a:tint val="75000"/>
                  </a:schemeClr>
                </a:solidFill>
              </a:defRPr>
            </a:lvl6pPr>
            <a:lvl7pPr marL="9719945" indent="0">
              <a:buNone/>
              <a:defRPr sz="5670">
                <a:solidFill>
                  <a:schemeClr val="tx1">
                    <a:tint val="75000"/>
                  </a:schemeClr>
                </a:solidFill>
              </a:defRPr>
            </a:lvl7pPr>
            <a:lvl8pPr marL="11339830" indent="0">
              <a:buNone/>
              <a:defRPr sz="5670">
                <a:solidFill>
                  <a:schemeClr val="tx1">
                    <a:tint val="75000"/>
                  </a:schemeClr>
                </a:solidFill>
              </a:defRPr>
            </a:lvl8pPr>
            <a:lvl9pPr marL="12959715" indent="0">
              <a:buNone/>
              <a:defRPr sz="567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a:xfrm>
            <a:off x="2227500" y="40039998"/>
            <a:ext cx="7290000" cy="2300000"/>
          </a:xfrm>
          <a:prstGeom prst="rect">
            <a:avLst/>
          </a:prstGeom>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a:xfrm>
            <a:off x="10732501" y="40039998"/>
            <a:ext cx="10935001" cy="2300000"/>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22882501" y="40039998"/>
            <a:ext cx="7290000" cy="2300000"/>
          </a:xfrm>
          <a:prstGeom prst="rect">
            <a:avLst/>
          </a:prstGeom>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2227500" y="2300000"/>
            <a:ext cx="27945002" cy="8350003"/>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2227500" y="11499999"/>
            <a:ext cx="13770001" cy="27410002"/>
          </a:xfrm>
          <a:prstGeom prst="rect">
            <a:avLst/>
          </a:prstGeo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16402501" y="11499999"/>
            <a:ext cx="13770001" cy="27410002"/>
          </a:xfrm>
          <a:prstGeom prst="rect">
            <a:avLst/>
          </a:prstGeo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a:xfrm>
            <a:off x="2227500" y="40039998"/>
            <a:ext cx="7290000" cy="2300000"/>
          </a:xfrm>
          <a:prstGeom prst="rect">
            <a:avLst/>
          </a:prstGeom>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a:xfrm>
            <a:off x="10732501" y="40039998"/>
            <a:ext cx="10935001" cy="2300000"/>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22882501" y="40039998"/>
            <a:ext cx="7290000" cy="2300000"/>
          </a:xfrm>
          <a:prstGeom prst="rect">
            <a:avLst/>
          </a:prstGeom>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2231720" y="2300000"/>
            <a:ext cx="27945002" cy="8350003"/>
          </a:xfrm>
          <a:prstGeom prst="rect">
            <a:avLst/>
          </a:prstGeo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2231720" y="10590003"/>
            <a:ext cx="13706718" cy="5189997"/>
          </a:xfrm>
          <a:prstGeom prst="rect">
            <a:avLst/>
          </a:prstGeom>
        </p:spPr>
        <p:txBody>
          <a:bodyPr anchor="b"/>
          <a:lstStyle>
            <a:lvl1pPr marL="0" indent="0">
              <a:buNone/>
              <a:defRPr sz="8505" b="1"/>
            </a:lvl1pPr>
            <a:lvl2pPr marL="1619885" indent="0">
              <a:buNone/>
              <a:defRPr sz="7085" b="1"/>
            </a:lvl2pPr>
            <a:lvl3pPr marL="3239770" indent="0">
              <a:buNone/>
              <a:defRPr sz="6380" b="1"/>
            </a:lvl3pPr>
            <a:lvl4pPr marL="4860290" indent="0">
              <a:buNone/>
              <a:defRPr sz="5670" b="1"/>
            </a:lvl4pPr>
            <a:lvl5pPr marL="6480175" indent="0">
              <a:buNone/>
              <a:defRPr sz="5670" b="1"/>
            </a:lvl5pPr>
            <a:lvl6pPr marL="8100060" indent="0">
              <a:buNone/>
              <a:defRPr sz="5670" b="1"/>
            </a:lvl6pPr>
            <a:lvl7pPr marL="9719945" indent="0">
              <a:buNone/>
              <a:defRPr sz="5670" b="1"/>
            </a:lvl7pPr>
            <a:lvl8pPr marL="11339830" indent="0">
              <a:buNone/>
              <a:defRPr sz="5670" b="1"/>
            </a:lvl8pPr>
            <a:lvl9pPr marL="12959715" indent="0">
              <a:buNone/>
              <a:defRPr sz="567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2231720" y="15779999"/>
            <a:ext cx="13706718" cy="23210002"/>
          </a:xfrm>
          <a:prstGeom prst="rect">
            <a:avLst/>
          </a:prstGeo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16402501" y="10590003"/>
            <a:ext cx="13774221" cy="5189997"/>
          </a:xfrm>
          <a:prstGeom prst="rect">
            <a:avLst/>
          </a:prstGeom>
        </p:spPr>
        <p:txBody>
          <a:bodyPr anchor="b"/>
          <a:lstStyle>
            <a:lvl1pPr marL="0" indent="0">
              <a:buNone/>
              <a:defRPr sz="8505" b="1"/>
            </a:lvl1pPr>
            <a:lvl2pPr marL="1619885" indent="0">
              <a:buNone/>
              <a:defRPr sz="7085" b="1"/>
            </a:lvl2pPr>
            <a:lvl3pPr marL="3239770" indent="0">
              <a:buNone/>
              <a:defRPr sz="6380" b="1"/>
            </a:lvl3pPr>
            <a:lvl4pPr marL="4860290" indent="0">
              <a:buNone/>
              <a:defRPr sz="5670" b="1"/>
            </a:lvl4pPr>
            <a:lvl5pPr marL="6480175" indent="0">
              <a:buNone/>
              <a:defRPr sz="5670" b="1"/>
            </a:lvl5pPr>
            <a:lvl6pPr marL="8100060" indent="0">
              <a:buNone/>
              <a:defRPr sz="5670" b="1"/>
            </a:lvl6pPr>
            <a:lvl7pPr marL="9719945" indent="0">
              <a:buNone/>
              <a:defRPr sz="5670" b="1"/>
            </a:lvl7pPr>
            <a:lvl8pPr marL="11339830" indent="0">
              <a:buNone/>
              <a:defRPr sz="5670" b="1"/>
            </a:lvl8pPr>
            <a:lvl9pPr marL="12959715" indent="0">
              <a:buNone/>
              <a:defRPr sz="567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16402501" y="15779999"/>
            <a:ext cx="13774221" cy="23210002"/>
          </a:xfrm>
          <a:prstGeom prst="rect">
            <a:avLst/>
          </a:prstGeo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a:xfrm>
            <a:off x="2227500" y="40039998"/>
            <a:ext cx="7290000" cy="2300000"/>
          </a:xfrm>
          <a:prstGeom prst="rect">
            <a:avLst/>
          </a:prstGeom>
        </p:spPr>
        <p:txBody>
          <a:bodyPr/>
          <a:lstStyle/>
          <a:p>
            <a:fld id="{D997B5FA-0921-464F-AAE1-844C04324D75}" type="datetimeFigureOut">
              <a:rPr lang="zh-CN" altLang="en-US" smtClean="0"/>
            </a:fld>
            <a:endParaRPr lang="zh-CN" altLang="en-US"/>
          </a:p>
        </p:txBody>
      </p:sp>
      <p:sp>
        <p:nvSpPr>
          <p:cNvPr id="8" name="页脚占位符 7"/>
          <p:cNvSpPr>
            <a:spLocks noGrp="1"/>
          </p:cNvSpPr>
          <p:nvPr>
            <p:ph type="ftr" sz="quarter" idx="11"/>
          </p:nvPr>
        </p:nvSpPr>
        <p:spPr>
          <a:xfrm>
            <a:off x="10732501" y="40039998"/>
            <a:ext cx="10935001" cy="2300000"/>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22882501" y="40039998"/>
            <a:ext cx="7290000" cy="2300000"/>
          </a:xfrm>
          <a:prstGeom prst="rect">
            <a:avLst/>
          </a:prstGeom>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2227500" y="2300000"/>
            <a:ext cx="27945002" cy="8350003"/>
          </a:xfrm>
          <a:prstGeom prst="rect">
            <a:avLst/>
          </a:prstGeo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2227500" y="40039998"/>
            <a:ext cx="7290000" cy="2300000"/>
          </a:xfrm>
          <a:prstGeom prst="rect">
            <a:avLst/>
          </a:prstGeom>
        </p:spPr>
        <p:txBody>
          <a:bodyPr/>
          <a:lstStyle/>
          <a:p>
            <a:fld id="{D997B5FA-0921-464F-AAE1-844C04324D75}" type="datetimeFigureOut">
              <a:rPr lang="zh-CN" altLang="en-US" smtClean="0"/>
            </a:fld>
            <a:endParaRPr lang="zh-CN" altLang="en-US"/>
          </a:p>
        </p:txBody>
      </p:sp>
      <p:sp>
        <p:nvSpPr>
          <p:cNvPr id="4" name="页脚占位符 3"/>
          <p:cNvSpPr>
            <a:spLocks noGrp="1"/>
          </p:cNvSpPr>
          <p:nvPr>
            <p:ph type="ftr" sz="quarter" idx="11"/>
          </p:nvPr>
        </p:nvSpPr>
        <p:spPr>
          <a:xfrm>
            <a:off x="10732501" y="40039998"/>
            <a:ext cx="10935001" cy="2300000"/>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22882501" y="40039998"/>
            <a:ext cx="7290000" cy="2300000"/>
          </a:xfrm>
          <a:prstGeom prst="rect">
            <a:avLst/>
          </a:prstGeom>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2227500" y="40039998"/>
            <a:ext cx="7290000" cy="2300000"/>
          </a:xfrm>
          <a:prstGeom prst="rect">
            <a:avLst/>
          </a:prstGeom>
        </p:spPr>
        <p:txBody>
          <a:bodyPr/>
          <a:lstStyle/>
          <a:p>
            <a:fld id="{D997B5FA-0921-464F-AAE1-844C04324D75}" type="datetimeFigureOut">
              <a:rPr lang="zh-CN" altLang="en-US" smtClean="0"/>
            </a:fld>
            <a:endParaRPr lang="zh-CN" altLang="en-US"/>
          </a:p>
        </p:txBody>
      </p:sp>
      <p:sp>
        <p:nvSpPr>
          <p:cNvPr id="3" name="页脚占位符 2"/>
          <p:cNvSpPr>
            <a:spLocks noGrp="1"/>
          </p:cNvSpPr>
          <p:nvPr>
            <p:ph type="ftr" sz="quarter" idx="11"/>
          </p:nvPr>
        </p:nvSpPr>
        <p:spPr>
          <a:xfrm>
            <a:off x="10732501" y="40039998"/>
            <a:ext cx="10935001" cy="2300000"/>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22882501" y="40039998"/>
            <a:ext cx="7290000" cy="2300000"/>
          </a:xfrm>
          <a:prstGeom prst="rect">
            <a:avLst/>
          </a:prstGeom>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2231720" y="2880000"/>
            <a:ext cx="10449843" cy="10079999"/>
          </a:xfrm>
          <a:prstGeom prst="rect">
            <a:avLst/>
          </a:prstGeom>
        </p:spPr>
        <p:txBody>
          <a:bodyPr anchor="b"/>
          <a:lstStyle>
            <a:lvl1pPr>
              <a:defRPr sz="1134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13774221" y="6220000"/>
            <a:ext cx="16402501" cy="30699998"/>
          </a:xfrm>
          <a:prstGeom prst="rect">
            <a:avLst/>
          </a:prstGeom>
        </p:spPr>
        <p:txBody>
          <a:bodyPr/>
          <a:lstStyle>
            <a:lvl1pPr>
              <a:defRPr sz="11340"/>
            </a:lvl1pPr>
            <a:lvl2pPr>
              <a:defRPr sz="9920"/>
            </a:lvl2pPr>
            <a:lvl3pPr>
              <a:defRPr sz="8505"/>
            </a:lvl3pPr>
            <a:lvl4pPr>
              <a:defRPr sz="7085"/>
            </a:lvl4pPr>
            <a:lvl5pPr>
              <a:defRPr sz="7085"/>
            </a:lvl5pPr>
            <a:lvl6pPr>
              <a:defRPr sz="7085"/>
            </a:lvl6pPr>
            <a:lvl7pPr>
              <a:defRPr sz="7085"/>
            </a:lvl7pPr>
            <a:lvl8pPr>
              <a:defRPr sz="7085"/>
            </a:lvl8pPr>
            <a:lvl9pPr>
              <a:defRPr sz="7085"/>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2231720" y="12959999"/>
            <a:ext cx="10449843" cy="24010002"/>
          </a:xfrm>
          <a:prstGeom prst="rect">
            <a:avLst/>
          </a:prstGeom>
        </p:spPr>
        <p:txBody>
          <a:bodyPr/>
          <a:lstStyle>
            <a:lvl1pPr marL="0" indent="0">
              <a:buNone/>
              <a:defRPr sz="5670"/>
            </a:lvl1pPr>
            <a:lvl2pPr marL="1619885" indent="0">
              <a:buNone/>
              <a:defRPr sz="4960"/>
            </a:lvl2pPr>
            <a:lvl3pPr marL="3239770" indent="0">
              <a:buNone/>
              <a:defRPr sz="4250"/>
            </a:lvl3pPr>
            <a:lvl4pPr marL="4860290" indent="0">
              <a:buNone/>
              <a:defRPr sz="3545"/>
            </a:lvl4pPr>
            <a:lvl5pPr marL="6480175" indent="0">
              <a:buNone/>
              <a:defRPr sz="3545"/>
            </a:lvl5pPr>
            <a:lvl6pPr marL="8100060" indent="0">
              <a:buNone/>
              <a:defRPr sz="3545"/>
            </a:lvl6pPr>
            <a:lvl7pPr marL="9719945" indent="0">
              <a:buNone/>
              <a:defRPr sz="3545"/>
            </a:lvl7pPr>
            <a:lvl8pPr marL="11339830" indent="0">
              <a:buNone/>
              <a:defRPr sz="3545"/>
            </a:lvl8pPr>
            <a:lvl9pPr marL="12959715" indent="0">
              <a:buNone/>
              <a:defRPr sz="3545"/>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a:xfrm>
            <a:off x="2227500" y="40039998"/>
            <a:ext cx="7290000" cy="2300000"/>
          </a:xfrm>
          <a:prstGeom prst="rect">
            <a:avLst/>
          </a:prstGeom>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a:xfrm>
            <a:off x="10732501" y="40039998"/>
            <a:ext cx="10935001" cy="2300000"/>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22882501" y="40039998"/>
            <a:ext cx="7290000" cy="2300000"/>
          </a:xfrm>
          <a:prstGeom prst="rect">
            <a:avLst/>
          </a:prstGeom>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231720" y="2880000"/>
            <a:ext cx="10449843" cy="10079999"/>
          </a:xfrm>
          <a:prstGeom prst="rect">
            <a:avLst/>
          </a:prstGeom>
        </p:spPr>
        <p:txBody>
          <a:bodyPr anchor="b"/>
          <a:lstStyle>
            <a:lvl1pPr>
              <a:defRPr sz="1134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3774221" y="6220000"/>
            <a:ext cx="16402501" cy="30699998"/>
          </a:xfrm>
          <a:prstGeom prst="rect">
            <a:avLst/>
          </a:prstGeom>
        </p:spPr>
        <p:txBody>
          <a:bodyPr/>
          <a:lstStyle>
            <a:lvl1pPr marL="0" indent="0">
              <a:buNone/>
              <a:defRPr sz="11340"/>
            </a:lvl1pPr>
            <a:lvl2pPr marL="1619885" indent="0">
              <a:buNone/>
              <a:defRPr sz="9920"/>
            </a:lvl2pPr>
            <a:lvl3pPr marL="3239770" indent="0">
              <a:buNone/>
              <a:defRPr sz="8505"/>
            </a:lvl3pPr>
            <a:lvl4pPr marL="4860290" indent="0">
              <a:buNone/>
              <a:defRPr sz="7085"/>
            </a:lvl4pPr>
            <a:lvl5pPr marL="6480175" indent="0">
              <a:buNone/>
              <a:defRPr sz="7085"/>
            </a:lvl5pPr>
            <a:lvl6pPr marL="8100060" indent="0">
              <a:buNone/>
              <a:defRPr sz="7085"/>
            </a:lvl6pPr>
            <a:lvl7pPr marL="9719945" indent="0">
              <a:buNone/>
              <a:defRPr sz="7085"/>
            </a:lvl7pPr>
            <a:lvl8pPr marL="11339830" indent="0">
              <a:buNone/>
              <a:defRPr sz="7085"/>
            </a:lvl8pPr>
            <a:lvl9pPr marL="12959715" indent="0">
              <a:buNone/>
              <a:defRPr sz="7085"/>
            </a:lvl9pPr>
          </a:lstStyle>
          <a:p>
            <a:endParaRPr lang="zh-CN" altLang="en-US"/>
          </a:p>
        </p:txBody>
      </p:sp>
      <p:sp>
        <p:nvSpPr>
          <p:cNvPr id="4" name="文本占位符 3"/>
          <p:cNvSpPr>
            <a:spLocks noGrp="1"/>
          </p:cNvSpPr>
          <p:nvPr>
            <p:ph type="body" sz="half" idx="2"/>
          </p:nvPr>
        </p:nvSpPr>
        <p:spPr>
          <a:xfrm>
            <a:off x="2231720" y="12959999"/>
            <a:ext cx="10449843" cy="24010002"/>
          </a:xfrm>
          <a:prstGeom prst="rect">
            <a:avLst/>
          </a:prstGeom>
        </p:spPr>
        <p:txBody>
          <a:bodyPr/>
          <a:lstStyle>
            <a:lvl1pPr marL="0" indent="0">
              <a:buNone/>
              <a:defRPr sz="5670"/>
            </a:lvl1pPr>
            <a:lvl2pPr marL="1619885" indent="0">
              <a:buNone/>
              <a:defRPr sz="4960"/>
            </a:lvl2pPr>
            <a:lvl3pPr marL="3239770" indent="0">
              <a:buNone/>
              <a:defRPr sz="4250"/>
            </a:lvl3pPr>
            <a:lvl4pPr marL="4860290" indent="0">
              <a:buNone/>
              <a:defRPr sz="3545"/>
            </a:lvl4pPr>
            <a:lvl5pPr marL="6480175" indent="0">
              <a:buNone/>
              <a:defRPr sz="3545"/>
            </a:lvl5pPr>
            <a:lvl6pPr marL="8100060" indent="0">
              <a:buNone/>
              <a:defRPr sz="3545"/>
            </a:lvl6pPr>
            <a:lvl7pPr marL="9719945" indent="0">
              <a:buNone/>
              <a:defRPr sz="3545"/>
            </a:lvl7pPr>
            <a:lvl8pPr marL="11339830" indent="0">
              <a:buNone/>
              <a:defRPr sz="3545"/>
            </a:lvl8pPr>
            <a:lvl9pPr marL="12959715" indent="0">
              <a:buNone/>
              <a:defRPr sz="3545"/>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a:xfrm>
            <a:off x="2227500" y="40039998"/>
            <a:ext cx="7290000" cy="2300000"/>
          </a:xfrm>
          <a:prstGeom prst="rect">
            <a:avLst/>
          </a:prstGeom>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a:xfrm>
            <a:off x="10732501" y="40039998"/>
            <a:ext cx="10935001" cy="2300000"/>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22882501" y="40039998"/>
            <a:ext cx="7290000" cy="2300000"/>
          </a:xfrm>
          <a:prstGeom prst="rect">
            <a:avLst/>
          </a:prstGeom>
        </p:spPr>
        <p:txBody>
          <a:bodyPr/>
          <a:lstStyle/>
          <a:p>
            <a:fld id="{565CE74E-AB26-4998-AD42-012C4C1AD076}"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jpe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图片 6" descr="壁报0.9米x1.2米-01"/>
          <p:cNvPicPr>
            <a:picLocks noChangeAspect="1"/>
          </p:cNvPicPr>
          <p:nvPr userDrawn="1"/>
        </p:nvPicPr>
        <p:blipFill>
          <a:blip r:embed="rId12"/>
          <a:stretch>
            <a:fillRect/>
          </a:stretch>
        </p:blipFill>
        <p:spPr>
          <a:xfrm>
            <a:off x="0" y="2540"/>
            <a:ext cx="32398970" cy="43197145"/>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3239770" rtl="0" eaLnBrk="1" latinLnBrk="0" hangingPunct="1">
        <a:lnSpc>
          <a:spcPct val="90000"/>
        </a:lnSpc>
        <a:spcBef>
          <a:spcPct val="0"/>
        </a:spcBef>
        <a:buNone/>
        <a:defRPr sz="15590" kern="1200">
          <a:solidFill>
            <a:schemeClr val="tx1"/>
          </a:solidFill>
          <a:latin typeface="+mj-lt"/>
          <a:ea typeface="+mj-ea"/>
          <a:cs typeface="+mj-cs"/>
        </a:defRPr>
      </a:lvl1pPr>
    </p:titleStyle>
    <p:bodyStyle>
      <a:lvl1pPr marL="810260" indent="-810260" algn="l" defTabSz="3239770" rtl="0" eaLnBrk="1" latinLnBrk="0" hangingPunct="1">
        <a:lnSpc>
          <a:spcPct val="90000"/>
        </a:lnSpc>
        <a:spcBef>
          <a:spcPts val="3550"/>
        </a:spcBef>
        <a:buFont typeface="Arial" panose="020B0604020202090204" pitchFamily="34" charset="0"/>
        <a:buChar char="•"/>
        <a:defRPr sz="9920" kern="1200">
          <a:solidFill>
            <a:schemeClr val="tx1"/>
          </a:solidFill>
          <a:latin typeface="+mn-lt"/>
          <a:ea typeface="+mn-ea"/>
          <a:cs typeface="+mn-cs"/>
        </a:defRPr>
      </a:lvl1pPr>
      <a:lvl2pPr marL="2430145" indent="-810260" algn="l" defTabSz="3239770" rtl="0" eaLnBrk="1" latinLnBrk="0" hangingPunct="1">
        <a:lnSpc>
          <a:spcPct val="90000"/>
        </a:lnSpc>
        <a:spcBef>
          <a:spcPct val="356000"/>
        </a:spcBef>
        <a:buFont typeface="Arial" panose="020B0604020202090204" pitchFamily="34" charset="0"/>
        <a:buChar char="•"/>
        <a:defRPr sz="8505" kern="1200">
          <a:solidFill>
            <a:schemeClr val="tx1"/>
          </a:solidFill>
          <a:latin typeface="+mn-lt"/>
          <a:ea typeface="+mn-ea"/>
          <a:cs typeface="+mn-cs"/>
        </a:defRPr>
      </a:lvl2pPr>
      <a:lvl3pPr marL="4050030" indent="-810260" algn="l" defTabSz="3239770" rtl="0" eaLnBrk="1" latinLnBrk="0" hangingPunct="1">
        <a:lnSpc>
          <a:spcPct val="90000"/>
        </a:lnSpc>
        <a:spcBef>
          <a:spcPct val="356000"/>
        </a:spcBef>
        <a:buFont typeface="Arial" panose="020B0604020202090204" pitchFamily="34" charset="0"/>
        <a:buChar char="•"/>
        <a:defRPr sz="7085" kern="1200">
          <a:solidFill>
            <a:schemeClr val="tx1"/>
          </a:solidFill>
          <a:latin typeface="+mn-lt"/>
          <a:ea typeface="+mn-ea"/>
          <a:cs typeface="+mn-cs"/>
        </a:defRPr>
      </a:lvl3pPr>
      <a:lvl4pPr marL="5669915" indent="-810260" algn="l" defTabSz="3239770" rtl="0" eaLnBrk="1" latinLnBrk="0" hangingPunct="1">
        <a:lnSpc>
          <a:spcPct val="90000"/>
        </a:lnSpc>
        <a:spcBef>
          <a:spcPct val="356000"/>
        </a:spcBef>
        <a:buFont typeface="Arial" panose="020B0604020202090204" pitchFamily="34" charset="0"/>
        <a:buChar char="•"/>
        <a:defRPr sz="6380" kern="1200">
          <a:solidFill>
            <a:schemeClr val="tx1"/>
          </a:solidFill>
          <a:latin typeface="+mn-lt"/>
          <a:ea typeface="+mn-ea"/>
          <a:cs typeface="+mn-cs"/>
        </a:defRPr>
      </a:lvl4pPr>
      <a:lvl5pPr marL="7289800" indent="-810260" algn="l" defTabSz="3239770" rtl="0" eaLnBrk="1" latinLnBrk="0" hangingPunct="1">
        <a:lnSpc>
          <a:spcPct val="90000"/>
        </a:lnSpc>
        <a:spcBef>
          <a:spcPct val="356000"/>
        </a:spcBef>
        <a:buFont typeface="Arial" panose="020B0604020202090204" pitchFamily="34" charset="0"/>
        <a:buChar char="•"/>
        <a:defRPr sz="6380" kern="1200">
          <a:solidFill>
            <a:schemeClr val="tx1"/>
          </a:solidFill>
          <a:latin typeface="+mn-lt"/>
          <a:ea typeface="+mn-ea"/>
          <a:cs typeface="+mn-cs"/>
        </a:defRPr>
      </a:lvl5pPr>
      <a:lvl6pPr marL="8909685" indent="-810260" algn="l" defTabSz="3239770" rtl="0" eaLnBrk="1" latinLnBrk="0" hangingPunct="1">
        <a:lnSpc>
          <a:spcPct val="90000"/>
        </a:lnSpc>
        <a:spcBef>
          <a:spcPct val="356000"/>
        </a:spcBef>
        <a:buFont typeface="Arial" panose="020B0604020202090204" pitchFamily="34" charset="0"/>
        <a:buChar char="•"/>
        <a:defRPr sz="6380" kern="1200">
          <a:solidFill>
            <a:schemeClr val="tx1"/>
          </a:solidFill>
          <a:latin typeface="+mn-lt"/>
          <a:ea typeface="+mn-ea"/>
          <a:cs typeface="+mn-cs"/>
        </a:defRPr>
      </a:lvl6pPr>
      <a:lvl7pPr marL="10530205" indent="-810260" algn="l" defTabSz="3239770" rtl="0" eaLnBrk="1" latinLnBrk="0" hangingPunct="1">
        <a:lnSpc>
          <a:spcPct val="90000"/>
        </a:lnSpc>
        <a:spcBef>
          <a:spcPct val="356000"/>
        </a:spcBef>
        <a:buFont typeface="Arial" panose="020B0604020202090204" pitchFamily="34" charset="0"/>
        <a:buChar char="•"/>
        <a:defRPr sz="6380" kern="1200">
          <a:solidFill>
            <a:schemeClr val="tx1"/>
          </a:solidFill>
          <a:latin typeface="+mn-lt"/>
          <a:ea typeface="+mn-ea"/>
          <a:cs typeface="+mn-cs"/>
        </a:defRPr>
      </a:lvl7pPr>
      <a:lvl8pPr marL="12150090" indent="-810260" algn="l" defTabSz="3239770" rtl="0" eaLnBrk="1" latinLnBrk="0" hangingPunct="1">
        <a:lnSpc>
          <a:spcPct val="90000"/>
        </a:lnSpc>
        <a:spcBef>
          <a:spcPct val="356000"/>
        </a:spcBef>
        <a:buFont typeface="Arial" panose="020B0604020202090204" pitchFamily="34" charset="0"/>
        <a:buChar char="•"/>
        <a:defRPr sz="6380" kern="1200">
          <a:solidFill>
            <a:schemeClr val="tx1"/>
          </a:solidFill>
          <a:latin typeface="+mn-lt"/>
          <a:ea typeface="+mn-ea"/>
          <a:cs typeface="+mn-cs"/>
        </a:defRPr>
      </a:lvl8pPr>
      <a:lvl9pPr marL="13769975" indent="-810260" algn="l" defTabSz="3239770" rtl="0" eaLnBrk="1" latinLnBrk="0" hangingPunct="1">
        <a:lnSpc>
          <a:spcPct val="90000"/>
        </a:lnSpc>
        <a:spcBef>
          <a:spcPct val="356000"/>
        </a:spcBef>
        <a:buFont typeface="Arial" panose="020B0604020202090204" pitchFamily="34" charset="0"/>
        <a:buChar char="•"/>
        <a:defRPr sz="6380" kern="1200">
          <a:solidFill>
            <a:schemeClr val="tx1"/>
          </a:solidFill>
          <a:latin typeface="+mn-lt"/>
          <a:ea typeface="+mn-ea"/>
          <a:cs typeface="+mn-cs"/>
        </a:defRPr>
      </a:lvl9pPr>
    </p:bodyStyle>
    <p:otherStyle>
      <a:defPPr>
        <a:defRPr lang="zh-CN"/>
      </a:defPPr>
      <a:lvl1pPr marL="0" algn="l" defTabSz="3239770" rtl="0" eaLnBrk="1" latinLnBrk="0" hangingPunct="1">
        <a:defRPr sz="6380" kern="1200">
          <a:solidFill>
            <a:schemeClr val="tx1"/>
          </a:solidFill>
          <a:latin typeface="+mn-lt"/>
          <a:ea typeface="+mn-ea"/>
          <a:cs typeface="+mn-cs"/>
        </a:defRPr>
      </a:lvl1pPr>
      <a:lvl2pPr marL="1619885" algn="l" defTabSz="3239770" rtl="0" eaLnBrk="1" latinLnBrk="0" hangingPunct="1">
        <a:defRPr sz="6380" kern="1200">
          <a:solidFill>
            <a:schemeClr val="tx1"/>
          </a:solidFill>
          <a:latin typeface="+mn-lt"/>
          <a:ea typeface="+mn-ea"/>
          <a:cs typeface="+mn-cs"/>
        </a:defRPr>
      </a:lvl2pPr>
      <a:lvl3pPr marL="3239770" algn="l" defTabSz="3239770" rtl="0" eaLnBrk="1" latinLnBrk="0" hangingPunct="1">
        <a:defRPr sz="6380" kern="1200">
          <a:solidFill>
            <a:schemeClr val="tx1"/>
          </a:solidFill>
          <a:latin typeface="+mn-lt"/>
          <a:ea typeface="+mn-ea"/>
          <a:cs typeface="+mn-cs"/>
        </a:defRPr>
      </a:lvl3pPr>
      <a:lvl4pPr marL="4860290" algn="l" defTabSz="3239770" rtl="0" eaLnBrk="1" latinLnBrk="0" hangingPunct="1">
        <a:defRPr sz="6380" kern="1200">
          <a:solidFill>
            <a:schemeClr val="tx1"/>
          </a:solidFill>
          <a:latin typeface="+mn-lt"/>
          <a:ea typeface="+mn-ea"/>
          <a:cs typeface="+mn-cs"/>
        </a:defRPr>
      </a:lvl4pPr>
      <a:lvl5pPr marL="6480175" algn="l" defTabSz="3239770" rtl="0" eaLnBrk="1" latinLnBrk="0" hangingPunct="1">
        <a:defRPr sz="6380" kern="1200">
          <a:solidFill>
            <a:schemeClr val="tx1"/>
          </a:solidFill>
          <a:latin typeface="+mn-lt"/>
          <a:ea typeface="+mn-ea"/>
          <a:cs typeface="+mn-cs"/>
        </a:defRPr>
      </a:lvl5pPr>
      <a:lvl6pPr marL="8100060" algn="l" defTabSz="3239770" rtl="0" eaLnBrk="1" latinLnBrk="0" hangingPunct="1">
        <a:defRPr sz="6380" kern="1200">
          <a:solidFill>
            <a:schemeClr val="tx1"/>
          </a:solidFill>
          <a:latin typeface="+mn-lt"/>
          <a:ea typeface="+mn-ea"/>
          <a:cs typeface="+mn-cs"/>
        </a:defRPr>
      </a:lvl6pPr>
      <a:lvl7pPr marL="9719945" algn="l" defTabSz="3239770" rtl="0" eaLnBrk="1" latinLnBrk="0" hangingPunct="1">
        <a:defRPr sz="6380" kern="1200">
          <a:solidFill>
            <a:schemeClr val="tx1"/>
          </a:solidFill>
          <a:latin typeface="+mn-lt"/>
          <a:ea typeface="+mn-ea"/>
          <a:cs typeface="+mn-cs"/>
        </a:defRPr>
      </a:lvl7pPr>
      <a:lvl8pPr marL="11339830" algn="l" defTabSz="3239770" rtl="0" eaLnBrk="1" latinLnBrk="0" hangingPunct="1">
        <a:defRPr sz="6380" kern="1200">
          <a:solidFill>
            <a:schemeClr val="tx1"/>
          </a:solidFill>
          <a:latin typeface="+mn-lt"/>
          <a:ea typeface="+mn-ea"/>
          <a:cs typeface="+mn-cs"/>
        </a:defRPr>
      </a:lvl8pPr>
      <a:lvl9pPr marL="12959715" algn="l" defTabSz="3239770" rtl="0" eaLnBrk="1" latinLnBrk="0" hangingPunct="1">
        <a:defRPr sz="638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75" name="矩形 9"/>
          <p:cNvSpPr/>
          <p:nvPr/>
        </p:nvSpPr>
        <p:spPr>
          <a:xfrm>
            <a:off x="8626475" y="6630988"/>
            <a:ext cx="15130463" cy="3288665"/>
          </a:xfrm>
          <a:prstGeom prst="rect">
            <a:avLst/>
          </a:prstGeom>
          <a:noFill/>
          <a:ln w="9525">
            <a:noFill/>
          </a:ln>
        </p:spPr>
        <p:txBody>
          <a:bodyPr lIns="150822" tIns="75411" rIns="150822" bIns="75411">
            <a:spAutoFit/>
          </a:bodyPr>
          <a:p>
            <a:pPr algn="ctr" eaLnBrk="1" hangingPunct="1"/>
            <a:r>
              <a:rPr lang="zh-CN" altLang="en-US" sz="6000" b="1" dirty="0">
                <a:latin typeface="黑体" pitchFamily="49" charset="-122"/>
                <a:ea typeface="黑体" pitchFamily="49" charset="-122"/>
              </a:rPr>
              <a:t>题目</a:t>
            </a:r>
            <a:endParaRPr lang="en-US" altLang="zh-CN" sz="6000" b="1" dirty="0">
              <a:latin typeface="黑体" pitchFamily="49" charset="-122"/>
              <a:ea typeface="黑体" pitchFamily="49" charset="-122"/>
            </a:endParaRPr>
          </a:p>
          <a:p>
            <a:pPr algn="ctr" eaLnBrk="1" hangingPunct="1"/>
            <a:endParaRPr lang="en-US" altLang="zh-CN" sz="3600" dirty="0">
              <a:latin typeface="Calibri" charset="0"/>
            </a:endParaRPr>
          </a:p>
          <a:p>
            <a:pPr algn="ctr" eaLnBrk="1" hangingPunct="1"/>
            <a:r>
              <a:rPr lang="zh-CN" altLang="en-US" sz="3600" dirty="0">
                <a:latin typeface="Calibri" charset="0"/>
              </a:rPr>
              <a:t>作者</a:t>
            </a:r>
            <a:endParaRPr lang="zh-CN" altLang="en-US" sz="3600" dirty="0">
              <a:latin typeface="Calibri" charset="0"/>
            </a:endParaRPr>
          </a:p>
          <a:p>
            <a:pPr algn="ctr" eaLnBrk="1" hangingPunct="1"/>
            <a:r>
              <a:rPr lang="zh-CN" altLang="en-US" sz="3600" dirty="0">
                <a:latin typeface="Calibri" charset="0"/>
              </a:rPr>
              <a:t>单位</a:t>
            </a:r>
            <a:endParaRPr lang="en-US" altLang="zh-CN" sz="3600" dirty="0">
              <a:latin typeface="Calibri" charset="0"/>
            </a:endParaRPr>
          </a:p>
          <a:p>
            <a:pPr algn="ctr" eaLnBrk="1" hangingPunct="1"/>
            <a:endParaRPr lang="en-US" altLang="zh-CN" sz="3600" dirty="0">
              <a:latin typeface="Calibri" charset="0"/>
            </a:endParaRPr>
          </a:p>
        </p:txBody>
      </p:sp>
      <p:sp>
        <p:nvSpPr>
          <p:cNvPr id="3076" name="TextBox 11"/>
          <p:cNvSpPr txBox="1"/>
          <p:nvPr/>
        </p:nvSpPr>
        <p:spPr>
          <a:xfrm>
            <a:off x="1069340" y="10299065"/>
            <a:ext cx="15130780" cy="29744670"/>
          </a:xfrm>
          <a:prstGeom prst="rect">
            <a:avLst/>
          </a:prstGeom>
          <a:noFill/>
          <a:ln w="9525">
            <a:noFill/>
          </a:ln>
        </p:spPr>
        <p:txBody>
          <a:bodyPr lIns="150822" tIns="75411" rIns="150822" bIns="75411">
            <a:noAutofit/>
          </a:bodyPr>
          <a:p>
            <a:pPr eaLnBrk="1" hangingPunct="1"/>
            <a:r>
              <a:rPr lang="zh-CN" altLang="en-US" sz="3300" b="1" dirty="0">
                <a:latin typeface="Calibri" charset="0"/>
              </a:rPr>
              <a:t>目的</a:t>
            </a:r>
            <a:endParaRPr lang="en-US" altLang="zh-CN" sz="3300" b="1" dirty="0">
              <a:latin typeface="Calibri" charset="0"/>
            </a:endParaRPr>
          </a:p>
          <a:p>
            <a:pPr eaLnBrk="1" hangingPunct="1"/>
            <a:r>
              <a:rPr lang="zh-CN" altLang="en-US" sz="3300" dirty="0">
                <a:latin typeface="Calibri" charset="0"/>
              </a:rPr>
              <a:t>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a:t>
            </a:r>
            <a:endParaRPr lang="en-US" altLang="zh-CN" sz="3300" dirty="0">
              <a:latin typeface="Calibri" charset="0"/>
            </a:endParaRPr>
          </a:p>
          <a:p>
            <a:pPr eaLnBrk="1" hangingPunct="1"/>
            <a:endParaRPr lang="en-US" altLang="zh-CN" sz="3300" dirty="0">
              <a:latin typeface="Calibri" charset="0"/>
            </a:endParaRPr>
          </a:p>
          <a:p>
            <a:pPr eaLnBrk="1" hangingPunct="1"/>
            <a:r>
              <a:rPr lang="zh-CN" altLang="en-US" sz="3300" b="1" dirty="0">
                <a:latin typeface="Calibri" charset="0"/>
              </a:rPr>
              <a:t>方法</a:t>
            </a:r>
            <a:endParaRPr lang="en-US" altLang="zh-CN" sz="3300" b="1" dirty="0">
              <a:latin typeface="Calibri" charset="0"/>
            </a:endParaRPr>
          </a:p>
          <a:p>
            <a:pPr eaLnBrk="1" hangingPunct="1"/>
            <a:r>
              <a:rPr lang="zh-CN" altLang="en-US" sz="3300" dirty="0">
                <a:latin typeface="Calibri" charset="0"/>
              </a:rPr>
              <a:t>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a:t>
            </a:r>
            <a:endParaRPr lang="en-US" altLang="zh-CN" sz="3300" dirty="0">
              <a:latin typeface="Calibri" charset="0"/>
            </a:endParaRPr>
          </a:p>
          <a:p>
            <a:pPr eaLnBrk="1" hangingPunct="1"/>
            <a:endParaRPr lang="en-US" altLang="zh-CN" sz="3300" dirty="0">
              <a:latin typeface="Calibri" charset="0"/>
            </a:endParaRPr>
          </a:p>
          <a:p>
            <a:pPr eaLnBrk="1" hangingPunct="1"/>
            <a:r>
              <a:rPr lang="zh-CN" altLang="en-US" sz="3300" b="1" dirty="0">
                <a:latin typeface="Calibri" charset="0"/>
              </a:rPr>
              <a:t>结果</a:t>
            </a:r>
            <a:endParaRPr lang="en-US" altLang="zh-CN" sz="3300" b="1" dirty="0">
              <a:latin typeface="Calibri" charset="0"/>
            </a:endParaRPr>
          </a:p>
          <a:p>
            <a:pPr eaLnBrk="1" hangingPunct="1"/>
            <a:r>
              <a:rPr lang="zh-CN" altLang="en-US" sz="3300" dirty="0">
                <a:latin typeface="Calibri" charset="0"/>
              </a:rPr>
              <a:t>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a:t>
            </a:r>
            <a:endParaRPr lang="en-US" altLang="zh-CN" sz="3300" dirty="0">
              <a:latin typeface="Calibri" charset="0"/>
            </a:endParaRPr>
          </a:p>
          <a:p>
            <a:pPr eaLnBrk="1" hangingPunct="1"/>
            <a:r>
              <a:rPr lang="zh-CN" altLang="en-US" sz="3300" dirty="0">
                <a:latin typeface="Calibri" charset="0"/>
              </a:rPr>
              <a:t>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a:t>
            </a:r>
            <a:endParaRPr lang="en-US" altLang="zh-CN" sz="3300" dirty="0">
              <a:latin typeface="Calibri" charset="0"/>
            </a:endParaRPr>
          </a:p>
          <a:p>
            <a:pPr eaLnBrk="1" hangingPunct="1"/>
            <a:endParaRPr lang="en-US" altLang="zh-CN" sz="3300" dirty="0">
              <a:latin typeface="Calibri" charset="0"/>
            </a:endParaRPr>
          </a:p>
          <a:p>
            <a:pPr eaLnBrk="1" hangingPunct="1"/>
            <a:endParaRPr lang="zh-CN" altLang="en-US" sz="3300" dirty="0">
              <a:latin typeface="Calibri" charset="0"/>
            </a:endParaRPr>
          </a:p>
        </p:txBody>
      </p:sp>
      <p:pic>
        <p:nvPicPr>
          <p:cNvPr id="3077" name="图片 14" descr="屏幕剪辑"/>
          <p:cNvPicPr>
            <a:picLocks noChangeAspect="1"/>
          </p:cNvPicPr>
          <p:nvPr/>
        </p:nvPicPr>
        <p:blipFill>
          <a:blip r:embed="rId1"/>
          <a:stretch>
            <a:fillRect/>
          </a:stretch>
        </p:blipFill>
        <p:spPr>
          <a:xfrm>
            <a:off x="17599660" y="9919970"/>
            <a:ext cx="12982575" cy="16054705"/>
          </a:xfrm>
          <a:prstGeom prst="rect">
            <a:avLst/>
          </a:prstGeom>
          <a:noFill/>
          <a:ln w="9525">
            <a:noFill/>
          </a:ln>
        </p:spPr>
      </p:pic>
      <p:sp>
        <p:nvSpPr>
          <p:cNvPr id="3078" name="矩形 15"/>
          <p:cNvSpPr/>
          <p:nvPr/>
        </p:nvSpPr>
        <p:spPr>
          <a:xfrm>
            <a:off x="17599660" y="28627070"/>
            <a:ext cx="12981940" cy="7000240"/>
          </a:xfrm>
          <a:prstGeom prst="rect">
            <a:avLst/>
          </a:prstGeom>
          <a:noFill/>
          <a:ln w="9525">
            <a:noFill/>
          </a:ln>
        </p:spPr>
        <p:txBody>
          <a:bodyPr lIns="150822" tIns="75411" rIns="150822" bIns="75411">
            <a:noAutofit/>
          </a:bodyPr>
          <a:p>
            <a:pPr eaLnBrk="1" hangingPunct="1"/>
            <a:r>
              <a:rPr lang="zh-CN" altLang="en-US" sz="3000" b="1" dirty="0">
                <a:latin typeface="Calibri" charset="0"/>
              </a:rPr>
              <a:t>结论</a:t>
            </a:r>
            <a:endParaRPr lang="en-US" altLang="zh-CN" sz="3000" b="1" dirty="0">
              <a:latin typeface="Calibri" charset="0"/>
            </a:endParaRPr>
          </a:p>
          <a:p>
            <a:pPr eaLnBrk="1" hangingPunct="1"/>
            <a:r>
              <a:rPr lang="zh-CN" altLang="en-US" sz="3200" dirty="0">
                <a:latin typeface="Calibri" charset="0"/>
              </a:rPr>
              <a:t>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a:t>
            </a:r>
            <a:endParaRPr lang="en-US" altLang="zh-CN" sz="3200" dirty="0">
              <a:latin typeface="Calibri" charset="0"/>
            </a:endParaRPr>
          </a:p>
          <a:p>
            <a:pPr eaLnBrk="1" hangingPunct="1"/>
            <a:r>
              <a:rPr lang="zh-CN" altLang="en-US" sz="3200" dirty="0">
                <a:latin typeface="Calibri" charset="0"/>
              </a:rPr>
              <a:t>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a:t>
            </a:r>
            <a:endParaRPr lang="en-US" altLang="zh-CN" sz="3200" dirty="0">
              <a:latin typeface="Calibri" charset="0"/>
            </a:endParaRPr>
          </a:p>
          <a:p>
            <a:pPr eaLnBrk="1" hangingPunct="1"/>
            <a:endParaRPr lang="en-US" altLang="zh-CN" sz="3200" dirty="0">
              <a:latin typeface="Calibri" charset="0"/>
            </a:endParaRPr>
          </a:p>
        </p:txBody>
      </p:sp>
    </p:spTree>
  </p:cSld>
  <p:clrMapOvr>
    <a:masterClrMapping/>
  </p:clrMapOvr>
</p:sld>
</file>

<file path=ppt/theme/theme1.xml><?xml version="1.0" encoding="utf-8"?>
<a:theme xmlns:a="http://schemas.openxmlformats.org/drawingml/2006/main" name="WPS">
  <a:themeElements>
    <a:clrScheme name="WPS">
      <a:dk1>
        <a:sysClr val="windowText" lastClr="000000"/>
      </a:dk1>
      <a:lt1>
        <a:sysClr val="window" lastClr="FFFFFF"/>
      </a:lt1>
      <a:dk2>
        <a:srgbClr val="44546A"/>
      </a:dk2>
      <a:lt2>
        <a:srgbClr val="E7E6E6"/>
      </a:lt2>
      <a:accent1>
        <a:srgbClr val="4874CB"/>
      </a:accent1>
      <a:accent2>
        <a:srgbClr val="EE822F"/>
      </a:accent2>
      <a:accent3>
        <a:srgbClr val="F2BA02"/>
      </a:accent3>
      <a:accent4>
        <a:srgbClr val="75BD42"/>
      </a:accent4>
      <a:accent5>
        <a:srgbClr val="30C0B4"/>
      </a:accent5>
      <a:accent6>
        <a:srgbClr val="E54C5E"/>
      </a:accent6>
      <a:hlink>
        <a:srgbClr val="0026E5"/>
      </a:hlink>
      <a:folHlink>
        <a:srgbClr val="7E1FAD"/>
      </a:folHlink>
    </a:clrScheme>
    <a:fontScheme name="WPS">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1542</Words>
  <Application>WPS 文字</Application>
  <PresentationFormat>宽屏</PresentationFormat>
  <Paragraphs>23</Paragraphs>
  <Slides>1</Slides>
  <Notes>0</Notes>
  <HiddenSlides>0</HiddenSlides>
  <MMClips>0</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1</vt:i4>
      </vt:variant>
    </vt:vector>
  </HeadingPairs>
  <TitlesOfParts>
    <vt:vector size="15" baseType="lpstr">
      <vt:lpstr>Arial</vt:lpstr>
      <vt:lpstr>宋体</vt:lpstr>
      <vt:lpstr>Wingdings</vt:lpstr>
      <vt:lpstr>微软雅黑</vt:lpstr>
      <vt:lpstr>汉仪旗黑</vt:lpstr>
      <vt:lpstr>宋体</vt:lpstr>
      <vt:lpstr>Arial Unicode MS</vt:lpstr>
      <vt:lpstr>Calibri</vt:lpstr>
      <vt:lpstr>Helvetica Neue</vt:lpstr>
      <vt:lpstr>汉仪书宋二KW</vt:lpstr>
      <vt:lpstr>微软雅黑</vt:lpstr>
      <vt:lpstr>黑体</vt:lpstr>
      <vt:lpstr>汉仪中黑KW</vt:lpstr>
      <vt:lpstr>WPS</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WPS_982090183</cp:lastModifiedBy>
  <cp:revision>7</cp:revision>
  <dcterms:created xsi:type="dcterms:W3CDTF">2026-05-14T05:19:52Z</dcterms:created>
  <dcterms:modified xsi:type="dcterms:W3CDTF">2026-05-14T05:19:52Z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2052-12.1.25869.25869</vt:lpwstr>
  </property>
  <property fmtid="{D5CDD505-2E9C-101B-9397-08002B2CF9AE}" pid="3" name="ICV">
    <vt:lpwstr>6626C093C0FB473F8FECF89EBB986C8B_12</vt:lpwstr>
  </property>
</Properties>
</file>