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32399288" cy="43199050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6068" autoAdjust="0"/>
  </p:normalViewPr>
  <p:slideViewPr>
    <p:cSldViewPr snapToGrid="0" showGuides="1">
      <p:cViewPr>
        <p:scale>
          <a:sx n="10" d="100"/>
          <a:sy n="10" d="100"/>
        </p:scale>
        <p:origin x="3036" y="651"/>
      </p:cViewPr>
      <p:guideLst>
        <p:guide orient="horz" pos="13606"/>
        <p:guide pos="10214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85741" y="5760126"/>
            <a:ext cx="26040799" cy="1619185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2126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85741" y="22428207"/>
            <a:ext cx="26040799" cy="927516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8505" spc="200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616787" y="4875697"/>
            <a:ext cx="29159573" cy="3453807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85741" y="15647586"/>
            <a:ext cx="26040799" cy="641777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2126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3185741" y="22428207"/>
            <a:ext cx="26040799" cy="297077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85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6787" y="3832525"/>
            <a:ext cx="29150006" cy="444482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16787" y="9388552"/>
            <a:ext cx="29150006" cy="2997986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290434" y="24242420"/>
            <a:ext cx="20645131" cy="483034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559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90434" y="29072762"/>
            <a:ext cx="20645131" cy="546531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63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1988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6787" y="3832525"/>
            <a:ext cx="29150006" cy="444482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616787" y="9456584"/>
            <a:ext cx="13757043" cy="2991183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7038451" y="9456584"/>
            <a:ext cx="13757043" cy="29911835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6787" y="3832525"/>
            <a:ext cx="29150006" cy="444482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616787" y="9003031"/>
            <a:ext cx="14197115" cy="2403832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8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616787" y="11678995"/>
            <a:ext cx="14197115" cy="2768942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16571140" y="8955969"/>
            <a:ext cx="14197115" cy="240383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8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16571140" y="11678995"/>
            <a:ext cx="14197115" cy="2768942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6787" y="3832525"/>
            <a:ext cx="29150006" cy="444482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616787" y="9796750"/>
            <a:ext cx="13906596" cy="2902740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6875815" y="9796750"/>
            <a:ext cx="13890977" cy="2902740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2026/4/28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27198381" y="5760126"/>
            <a:ext cx="2774369" cy="3168069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92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2429964" y="5760126"/>
            <a:ext cx="24366611" cy="31680693"/>
          </a:xfrm>
        </p:spPr>
        <p:txBody>
          <a:bodyPr vert="eaVert" lIns="46800" tIns="46800" rIns="46800" bIns="46800"/>
          <a:lstStyle>
            <a:lvl1pPr marL="810260" indent="-810260">
              <a:spcAft>
                <a:spcPts val="1000"/>
              </a:spcAft>
              <a:defRPr spc="300"/>
            </a:lvl1pPr>
            <a:lvl2pPr marL="2430145" indent="-810260">
              <a:defRPr spc="300"/>
            </a:lvl2pPr>
            <a:lvl3pPr marL="4050030" indent="-810260">
              <a:defRPr spc="300"/>
            </a:lvl3pPr>
            <a:lvl4pPr marL="5669915" indent="-810260">
              <a:defRPr spc="300"/>
            </a:lvl4pPr>
            <a:lvl5pPr marL="7289800" indent="-81026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616787" y="3832525"/>
            <a:ext cx="29150006" cy="4444821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616787" y="9388552"/>
            <a:ext cx="29150006" cy="29979869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1626354" y="39776618"/>
            <a:ext cx="7175092" cy="199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10938029" y="39776618"/>
            <a:ext cx="10523468" cy="199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23591701" y="39776618"/>
            <a:ext cx="7175092" cy="199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7" descr="第十三届DNA纳米技术研讨会(1)"/>
          <p:cNvPicPr/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 b="96777"/>
          <a:stretch>
            <a:fillRect/>
          </a:stretch>
        </p:blipFill>
        <p:spPr>
          <a:xfrm>
            <a:off x="-5080" y="42681599"/>
            <a:ext cx="32398970" cy="518400"/>
          </a:xfrm>
          <a:prstGeom prst="rect">
            <a:avLst/>
          </a:prstGeom>
        </p:spPr>
      </p:pic>
      <p:pic>
        <p:nvPicPr>
          <p:cNvPr id="18" name="图片 17" descr="背景图案&#10;&#10;AI 生成的内容可能不正确。">
            <a:extLst>
              <a:ext uri="{FF2B5EF4-FFF2-40B4-BE49-F238E27FC236}">
                <a16:creationId xmlns:a16="http://schemas.microsoft.com/office/drawing/2014/main" id="{D7C72652-F248-E617-4619-149D1CE0136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" t="1" r="892" b="22012"/>
          <a:stretch/>
        </p:blipFill>
        <p:spPr>
          <a:xfrm>
            <a:off x="0" y="21069"/>
            <a:ext cx="32399288" cy="43032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3F248C2-3366-5D84-3798-9E0291F4A7C5}"/>
              </a:ext>
            </a:extLst>
          </p:cNvPr>
          <p:cNvSpPr txBox="1"/>
          <p:nvPr userDrawn="1"/>
        </p:nvSpPr>
        <p:spPr>
          <a:xfrm>
            <a:off x="1622101" y="848391"/>
            <a:ext cx="29150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+mj-ea"/>
                <a:ea typeface="+mj-ea"/>
              </a:rPr>
              <a:t>中国化学会第十三届</a:t>
            </a:r>
            <a:r>
              <a:rPr lang="en-US" altLang="zh-CN" sz="9600" b="1" dirty="0">
                <a:solidFill>
                  <a:schemeClr val="bg1"/>
                </a:solidFill>
                <a:latin typeface="+mj-ea"/>
                <a:ea typeface="+mj-ea"/>
              </a:rPr>
              <a:t>DNA</a:t>
            </a:r>
            <a:r>
              <a:rPr lang="zh-CN" altLang="en-US" sz="9600" b="1" dirty="0">
                <a:solidFill>
                  <a:schemeClr val="bg1"/>
                </a:solidFill>
                <a:latin typeface="+mj-ea"/>
                <a:ea typeface="+mj-ea"/>
              </a:rPr>
              <a:t>纳米技术研讨会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66F112B-3AC2-ADB1-F348-41B9B7C65727}"/>
              </a:ext>
            </a:extLst>
          </p:cNvPr>
          <p:cNvSpPr txBox="1"/>
          <p:nvPr userDrawn="1"/>
        </p:nvSpPr>
        <p:spPr>
          <a:xfrm>
            <a:off x="-5080" y="2564832"/>
            <a:ext cx="32404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+mn-lt"/>
                <a:ea typeface="+mj-ea"/>
              </a:rPr>
              <a:t>The 13th CCS Conference on DNA Nanotechnology</a:t>
            </a:r>
            <a:endParaRPr lang="zh-CN" altLang="en-US" sz="8800" b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fontAlgn="auto" latinLnBrk="0" hangingPunct="1">
        <a:lnSpc>
          <a:spcPct val="100000"/>
        </a:lnSpc>
        <a:spcBef>
          <a:spcPct val="0"/>
        </a:spcBef>
        <a:buNone/>
        <a:defRPr sz="1275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63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430145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703570" algn="l"/>
          <a:tab pos="5703570" algn="l"/>
          <a:tab pos="5703570" algn="l"/>
          <a:tab pos="5703570" algn="l"/>
        </a:tabLst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4050030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669915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7289800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10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-1905" y="4772660"/>
            <a:ext cx="32402145" cy="72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4" tIns="45001" rIns="90004" bIns="450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altLang="zh-CN" sz="10300" b="1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Title</a:t>
            </a:r>
            <a:endParaRPr lang="zh-CN" altLang="en-US" sz="10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500"/>
              </a:spcAft>
            </a:pPr>
            <a:r>
              <a:rPr lang="en-US" altLang="zh-CN" sz="66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Author (the speaker)</a:t>
            </a:r>
            <a:r>
              <a:rPr lang="en-US" altLang="zh-CN" sz="6600" baseline="300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1</a:t>
            </a:r>
            <a:r>
              <a:rPr lang="en-US" altLang="zh-CN" sz="66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, Second Author (given name surname)</a:t>
            </a:r>
            <a:r>
              <a:rPr lang="en-US" altLang="zh-CN" sz="6600" baseline="300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2</a:t>
            </a:r>
            <a:r>
              <a:rPr lang="en-US" altLang="zh-CN" sz="66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, Corresponding Author (given name surname)</a:t>
            </a:r>
            <a:r>
              <a:rPr lang="en-US" altLang="zh-CN" sz="6600" baseline="300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1,</a:t>
            </a:r>
            <a:r>
              <a:rPr lang="en-US" altLang="zh-CN" sz="66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*</a:t>
            </a:r>
          </a:p>
          <a:p>
            <a:pPr algn="ctr" eaLnBrk="1" hangingPunct="1">
              <a:spcBef>
                <a:spcPts val="100"/>
              </a:spcBef>
            </a:pPr>
            <a:r>
              <a:rPr lang="en-US" altLang="zh-CN" sz="6600" baseline="300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1</a:t>
            </a:r>
            <a:r>
              <a:rPr lang="en-US" altLang="zh-CN" sz="66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Department of Chemistry, University of xxxxxx, Postal address, City, Post code </a:t>
            </a:r>
          </a:p>
          <a:p>
            <a:pPr algn="ctr" eaLnBrk="1" hangingPunct="1">
              <a:spcBef>
                <a:spcPts val="100"/>
              </a:spcBef>
            </a:pPr>
            <a:r>
              <a:rPr lang="en-US" altLang="zh-CN" sz="6600" baseline="300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2</a:t>
            </a:r>
            <a:r>
              <a:rPr lang="en-US" altLang="zh-CN" sz="66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Institut of Chemistry, Chinese Academy of Sciences, Postal address, City, Post code</a:t>
            </a:r>
          </a:p>
          <a:p>
            <a:pPr algn="ctr" eaLnBrk="1" hangingPunct="1">
              <a:spcBef>
                <a:spcPts val="100"/>
              </a:spcBef>
            </a:pPr>
            <a:r>
              <a:rPr lang="en-US" altLang="zh-CN" sz="6600" dirty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E-mail: xxxx (the speaker); xxxx (corresponding author)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I1ZWIwMTZiOTQwZmI1OTFlNjliNjZhMWM5NTFlMG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69</Words>
  <Application>Microsoft Office PowerPoint</Application>
  <PresentationFormat>自定义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微软雅黑</vt:lpstr>
      <vt:lpstr>Arial</vt:lpstr>
      <vt:lpstr>Times New Roman</vt:lpstr>
      <vt:lpstr>Wingdings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USER</dc:creator>
  <cp:lastModifiedBy>HT BAI</cp:lastModifiedBy>
  <cp:revision>198</cp:revision>
  <dcterms:created xsi:type="dcterms:W3CDTF">2019-06-19T02:08:00Z</dcterms:created>
  <dcterms:modified xsi:type="dcterms:W3CDTF">2026-04-28T06:38:35Z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C3D2C3A240EA4160A73546A27E529336_13</vt:lpwstr>
  </property>
</Properties>
</file>