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handoutMasters/handoutMaster1.xml" ContentType="application/vnd.openxmlformats-officedocument.presentationml.handoutMaster+xml"/>
  <Override PartName="/ppt/media/image13.svg" ContentType="image/svg+xml"/>
  <Override PartName="/ppt/media/image15.svg" ContentType="image/svg+xml"/>
  <Override PartName="/ppt/media/image17.svg" ContentType="image/svg+xml"/>
  <Override PartName="/ppt/media/image19.svg" ContentType="image/svg+xml"/>
  <Override PartName="/ppt/media/image24.svg" ContentType="image/svg+xml"/>
  <Override PartName="/ppt/media/image26.svg" ContentType="image/svg+xml"/>
  <Override PartName="/ppt/media/image28.svg" ContentType="image/svg+xml"/>
  <Override PartName="/ppt/media/image31.svg" ContentType="image/svg+xml"/>
  <Override PartName="/ppt/media/image33.svg" ContentType="image/svg+xml"/>
  <Override PartName="/ppt/media/image35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"/>
  </p:notesMasterIdLst>
  <p:handoutMasterIdLst>
    <p:handoutMasterId r:id="rId22"/>
  </p:handoutMasterIdLst>
  <p:sldIdLst>
    <p:sldId id="256" r:id="rId3"/>
    <p:sldId id="272" r:id="rId5"/>
    <p:sldId id="259" r:id="rId6"/>
    <p:sldId id="279" r:id="rId7"/>
    <p:sldId id="261" r:id="rId8"/>
    <p:sldId id="262" r:id="rId9"/>
    <p:sldId id="266" r:id="rId10"/>
    <p:sldId id="260" r:id="rId11"/>
    <p:sldId id="273" r:id="rId12"/>
    <p:sldId id="264" r:id="rId13"/>
    <p:sldId id="265" r:id="rId14"/>
    <p:sldId id="274" r:id="rId15"/>
    <p:sldId id="270" r:id="rId16"/>
    <p:sldId id="271" r:id="rId17"/>
    <p:sldId id="275" r:id="rId18"/>
    <p:sldId id="276" r:id="rId19"/>
    <p:sldId id="277" r:id="rId20"/>
    <p:sldId id="278" r:id="rId21"/>
  </p:sldIdLst>
  <p:sldSz cx="12192000" cy="6858000"/>
  <p:notesSz cx="6858000" cy="9144000"/>
  <p:embeddedFontLst>
    <p:embeddedFont>
      <p:font typeface="阿里妈妈数黑体" charset="-122"/>
      <p:bold r:id="rId27"/>
    </p:embeddedFont>
    <p:embeddedFont>
      <p:font typeface="Britannic Bold" panose="020B0903060703020204" pitchFamily="34" charset="0"/>
      <p:regular r:id="rId28"/>
    </p:embeddedFont>
    <p:embeddedFont>
      <p:font typeface="微软雅黑" panose="020B0503020204020204" charset="-122"/>
      <p:regular r:id="rId29"/>
    </p:embeddedFont>
    <p:embeddedFont>
      <p:font typeface="Calibri" panose="020F0502020204030204" charset="0"/>
      <p:regular r:id="rId30"/>
      <p:bold r:id="rId31"/>
      <p:italic r:id="rId32"/>
      <p:boldItalic r:id="rId33"/>
    </p:embeddedFont>
  </p:embeddedFontLst>
  <p:custDataLst>
    <p:tags r:id="rId3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52" userDrawn="1">
          <p15:clr>
            <a:srgbClr val="A4A3A4"/>
          </p15:clr>
        </p15:guide>
        <p15:guide id="2" pos="385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86139" initials="8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518E"/>
    <a:srgbClr val="4463B2"/>
    <a:srgbClr val="FFFFFF"/>
    <a:srgbClr val="1B377A"/>
    <a:srgbClr val="FFD04D"/>
    <a:srgbClr val="DCDCDC"/>
    <a:srgbClr val="F0F0F0"/>
    <a:srgbClr val="E6E6E6"/>
    <a:srgbClr val="C8C8C8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>
        <p:scale>
          <a:sx n="120" d="100"/>
          <a:sy n="120" d="100"/>
        </p:scale>
        <p:origin x="664" y="700"/>
      </p:cViewPr>
      <p:guideLst>
        <p:guide orient="horz" pos="2052"/>
        <p:guide pos="385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4" Type="http://schemas.openxmlformats.org/officeDocument/2006/relationships/tags" Target="tags/tag134.xml"/><Relationship Id="rId33" Type="http://schemas.openxmlformats.org/officeDocument/2006/relationships/font" Target="fonts/font7.fntdata"/><Relationship Id="rId32" Type="http://schemas.openxmlformats.org/officeDocument/2006/relationships/font" Target="fonts/font6.fntdata"/><Relationship Id="rId31" Type="http://schemas.openxmlformats.org/officeDocument/2006/relationships/font" Target="fonts/font5.fntdata"/><Relationship Id="rId30" Type="http://schemas.openxmlformats.org/officeDocument/2006/relationships/font" Target="fonts/font4.fntdata"/><Relationship Id="rId3" Type="http://schemas.openxmlformats.org/officeDocument/2006/relationships/slide" Target="slides/slide1.xml"/><Relationship Id="rId29" Type="http://schemas.openxmlformats.org/officeDocument/2006/relationships/font" Target="fonts/font3.fntdata"/><Relationship Id="rId28" Type="http://schemas.openxmlformats.org/officeDocument/2006/relationships/font" Target="fonts/font2.fntdata"/><Relationship Id="rId27" Type="http://schemas.openxmlformats.org/officeDocument/2006/relationships/font" Target="fonts/font1.fntdata"/><Relationship Id="rId26" Type="http://schemas.openxmlformats.org/officeDocument/2006/relationships/commentAuthors" Target="commentAuthors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handoutMaster" Target="handoutMasters/handoutMaster1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  <a:prstGeom prst="rect">
            <a:avLst/>
          </a:prstGeo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  <a:prstGeom prst="rect">
            <a:avLst/>
          </a:prstGeo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  <a:prstGeom prst="rect">
            <a:avLst/>
          </a:prstGeo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0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61.xml"/><Relationship Id="rId18" Type="http://schemas.openxmlformats.org/officeDocument/2006/relationships/image" Target="../media/image3.png"/><Relationship Id="rId17" Type="http://schemas.openxmlformats.org/officeDocument/2006/relationships/image" Target="../media/image2.png"/><Relationship Id="rId16" Type="http://schemas.openxmlformats.org/officeDocument/2006/relationships/tags" Target="../tags/tag60.xml"/><Relationship Id="rId15" Type="http://schemas.openxmlformats.org/officeDocument/2006/relationships/tags" Target="../tags/tag59.xml"/><Relationship Id="rId14" Type="http://schemas.openxmlformats.org/officeDocument/2006/relationships/tags" Target="../tags/tag58.xml"/><Relationship Id="rId13" Type="http://schemas.openxmlformats.org/officeDocument/2006/relationships/tags" Target="../tags/tag57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-32385" y="206375"/>
            <a:ext cx="1718945" cy="862965"/>
          </a:xfrm>
          <a:prstGeom prst="rect">
            <a:avLst/>
          </a:prstGeom>
        </p:spPr>
      </p:pic>
      <p:pic>
        <p:nvPicPr>
          <p:cNvPr id="2" name="图片 1" descr="无处不化学logo 彩色 -01"/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501140" y="170180"/>
            <a:ext cx="1202055" cy="850265"/>
          </a:xfrm>
          <a:prstGeom prst="rect">
            <a:avLst/>
          </a:prstGeom>
        </p:spPr>
      </p:pic>
    </p:spTree>
    <p:custDataLst>
      <p:tags r:id="rId19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62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tags" Target="../tags/tag124.xml"/><Relationship Id="rId7" Type="http://schemas.openxmlformats.org/officeDocument/2006/relationships/image" Target="../media/image29.png"/><Relationship Id="rId6" Type="http://schemas.openxmlformats.org/officeDocument/2006/relationships/image" Target="../media/image5.png"/><Relationship Id="rId5" Type="http://schemas.openxmlformats.org/officeDocument/2006/relationships/tags" Target="../tags/tag123.xml"/><Relationship Id="rId4" Type="http://schemas.openxmlformats.org/officeDocument/2006/relationships/tags" Target="../tags/tag122.xml"/><Relationship Id="rId3" Type="http://schemas.openxmlformats.org/officeDocument/2006/relationships/tags" Target="../tags/tag121.xml"/><Relationship Id="rId2" Type="http://schemas.openxmlformats.org/officeDocument/2006/relationships/tags" Target="../tags/tag120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125.xml"/><Relationship Id="rId1" Type="http://schemas.openxmlformats.org/officeDocument/2006/relationships/tags" Target="../tags/tag11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126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Relationship Id="rId3" Type="http://schemas.openxmlformats.org/officeDocument/2006/relationships/image" Target="../media/image32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8.xml"/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29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45.GIF"/><Relationship Id="rId8" Type="http://schemas.openxmlformats.org/officeDocument/2006/relationships/image" Target="../media/image44.GIF"/><Relationship Id="rId7" Type="http://schemas.openxmlformats.org/officeDocument/2006/relationships/image" Target="../media/image43.GIF"/><Relationship Id="rId6" Type="http://schemas.openxmlformats.org/officeDocument/2006/relationships/image" Target="../media/image42.GIF"/><Relationship Id="rId5" Type="http://schemas.openxmlformats.org/officeDocument/2006/relationships/image" Target="../media/image41.GIF"/><Relationship Id="rId4" Type="http://schemas.openxmlformats.org/officeDocument/2006/relationships/image" Target="../media/image40.GIF"/><Relationship Id="rId3" Type="http://schemas.openxmlformats.org/officeDocument/2006/relationships/image" Target="../media/image39.GIF"/><Relationship Id="rId2" Type="http://schemas.openxmlformats.org/officeDocument/2006/relationships/image" Target="../media/image38.GIF"/><Relationship Id="rId14" Type="http://schemas.openxmlformats.org/officeDocument/2006/relationships/notesSlide" Target="../notesSlides/notesSlide3.xml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130.xml"/><Relationship Id="rId11" Type="http://schemas.openxmlformats.org/officeDocument/2006/relationships/image" Target="../media/image47.GIF"/><Relationship Id="rId10" Type="http://schemas.openxmlformats.org/officeDocument/2006/relationships/image" Target="../media/image46.GIF"/><Relationship Id="rId1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131.xml"/><Relationship Id="rId8" Type="http://schemas.openxmlformats.org/officeDocument/2006/relationships/image" Target="../media/image54.GIF"/><Relationship Id="rId7" Type="http://schemas.openxmlformats.org/officeDocument/2006/relationships/image" Target="../media/image53.GIF"/><Relationship Id="rId6" Type="http://schemas.openxmlformats.org/officeDocument/2006/relationships/image" Target="../media/image52.GIF"/><Relationship Id="rId5" Type="http://schemas.openxmlformats.org/officeDocument/2006/relationships/image" Target="../media/image51.GIF"/><Relationship Id="rId4" Type="http://schemas.openxmlformats.org/officeDocument/2006/relationships/image" Target="../media/image50.GIF"/><Relationship Id="rId3" Type="http://schemas.openxmlformats.org/officeDocument/2006/relationships/image" Target="../media/image49.GIF"/><Relationship Id="rId2" Type="http://schemas.openxmlformats.org/officeDocument/2006/relationships/image" Target="../media/image48.GIF"/><Relationship Id="rId11" Type="http://schemas.openxmlformats.org/officeDocument/2006/relationships/notesSlide" Target="../notesSlides/notesSlide4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132.xml"/><Relationship Id="rId7" Type="http://schemas.openxmlformats.org/officeDocument/2006/relationships/image" Target="../media/image60.png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0" Type="http://schemas.openxmlformats.org/officeDocument/2006/relationships/notesSlide" Target="../notesSlides/notesSlide5.xml"/><Relationship Id="rId1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6.xml"/><Relationship Id="rId8" Type="http://schemas.openxmlformats.org/officeDocument/2006/relationships/slideLayout" Target="../slideLayouts/slideLayout1.xml"/><Relationship Id="rId7" Type="http://schemas.openxmlformats.org/officeDocument/2006/relationships/tags" Target="../tags/tag133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63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72.xml"/><Relationship Id="rId8" Type="http://schemas.openxmlformats.org/officeDocument/2006/relationships/tags" Target="../tags/tag71.xml"/><Relationship Id="rId7" Type="http://schemas.openxmlformats.org/officeDocument/2006/relationships/tags" Target="../tags/tag70.xml"/><Relationship Id="rId6" Type="http://schemas.openxmlformats.org/officeDocument/2006/relationships/tags" Target="../tags/tag69.xml"/><Relationship Id="rId5" Type="http://schemas.openxmlformats.org/officeDocument/2006/relationships/tags" Target="../tags/tag68.xml"/><Relationship Id="rId4" Type="http://schemas.openxmlformats.org/officeDocument/2006/relationships/tags" Target="../tags/tag67.xml"/><Relationship Id="rId3" Type="http://schemas.openxmlformats.org/officeDocument/2006/relationships/tags" Target="../tags/tag66.xml"/><Relationship Id="rId20" Type="http://schemas.openxmlformats.org/officeDocument/2006/relationships/slideLayout" Target="../slideLayouts/slideLayout2.xml"/><Relationship Id="rId2" Type="http://schemas.openxmlformats.org/officeDocument/2006/relationships/tags" Target="../tags/tag65.xml"/><Relationship Id="rId19" Type="http://schemas.openxmlformats.org/officeDocument/2006/relationships/tags" Target="../tags/tag81.xml"/><Relationship Id="rId18" Type="http://schemas.openxmlformats.org/officeDocument/2006/relationships/image" Target="../media/image8.png"/><Relationship Id="rId17" Type="http://schemas.openxmlformats.org/officeDocument/2006/relationships/tags" Target="../tags/tag80.xml"/><Relationship Id="rId16" Type="http://schemas.openxmlformats.org/officeDocument/2006/relationships/tags" Target="../tags/tag79.xml"/><Relationship Id="rId15" Type="http://schemas.openxmlformats.org/officeDocument/2006/relationships/tags" Target="../tags/tag78.xml"/><Relationship Id="rId14" Type="http://schemas.openxmlformats.org/officeDocument/2006/relationships/tags" Target="../tags/tag77.xml"/><Relationship Id="rId13" Type="http://schemas.openxmlformats.org/officeDocument/2006/relationships/tags" Target="../tags/tag76.xml"/><Relationship Id="rId12" Type="http://schemas.openxmlformats.org/officeDocument/2006/relationships/tags" Target="../tags/tag75.xml"/><Relationship Id="rId11" Type="http://schemas.openxmlformats.org/officeDocument/2006/relationships/tags" Target="../tags/tag74.xml"/><Relationship Id="rId10" Type="http://schemas.openxmlformats.org/officeDocument/2006/relationships/tags" Target="../tags/tag73.xml"/><Relationship Id="rId1" Type="http://schemas.openxmlformats.org/officeDocument/2006/relationships/tags" Target="../tags/tag64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90.xml"/><Relationship Id="rId8" Type="http://schemas.openxmlformats.org/officeDocument/2006/relationships/tags" Target="../tags/tag89.xml"/><Relationship Id="rId7" Type="http://schemas.openxmlformats.org/officeDocument/2006/relationships/tags" Target="../tags/tag88.xml"/><Relationship Id="rId6" Type="http://schemas.openxmlformats.org/officeDocument/2006/relationships/tags" Target="../tags/tag87.xml"/><Relationship Id="rId5" Type="http://schemas.openxmlformats.org/officeDocument/2006/relationships/tags" Target="../tags/tag86.xml"/><Relationship Id="rId4" Type="http://schemas.openxmlformats.org/officeDocument/2006/relationships/tags" Target="../tags/tag85.xml"/><Relationship Id="rId3" Type="http://schemas.openxmlformats.org/officeDocument/2006/relationships/tags" Target="../tags/tag84.xml"/><Relationship Id="rId21" Type="http://schemas.openxmlformats.org/officeDocument/2006/relationships/slideLayout" Target="../slideLayouts/slideLayout2.xml"/><Relationship Id="rId20" Type="http://schemas.openxmlformats.org/officeDocument/2006/relationships/tags" Target="../tags/tag98.xml"/><Relationship Id="rId2" Type="http://schemas.openxmlformats.org/officeDocument/2006/relationships/tags" Target="../tags/tag83.xml"/><Relationship Id="rId19" Type="http://schemas.openxmlformats.org/officeDocument/2006/relationships/image" Target="../media/image11.png"/><Relationship Id="rId18" Type="http://schemas.openxmlformats.org/officeDocument/2006/relationships/tags" Target="../tags/tag97.xml"/><Relationship Id="rId17" Type="http://schemas.openxmlformats.org/officeDocument/2006/relationships/image" Target="../media/image10.png"/><Relationship Id="rId16" Type="http://schemas.openxmlformats.org/officeDocument/2006/relationships/tags" Target="../tags/tag96.xml"/><Relationship Id="rId15" Type="http://schemas.openxmlformats.org/officeDocument/2006/relationships/tags" Target="../tags/tag95.xml"/><Relationship Id="rId14" Type="http://schemas.openxmlformats.org/officeDocument/2006/relationships/image" Target="../media/image9.png"/><Relationship Id="rId13" Type="http://schemas.openxmlformats.org/officeDocument/2006/relationships/tags" Target="../tags/tag94.xml"/><Relationship Id="rId12" Type="http://schemas.openxmlformats.org/officeDocument/2006/relationships/tags" Target="../tags/tag93.xml"/><Relationship Id="rId11" Type="http://schemas.openxmlformats.org/officeDocument/2006/relationships/tags" Target="../tags/tag92.xml"/><Relationship Id="rId10" Type="http://schemas.openxmlformats.org/officeDocument/2006/relationships/tags" Target="../tags/tag91.xml"/><Relationship Id="rId1" Type="http://schemas.openxmlformats.org/officeDocument/2006/relationships/tags" Target="../tags/tag82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99.xml"/><Relationship Id="rId8" Type="http://schemas.openxmlformats.org/officeDocument/2006/relationships/image" Target="../media/image19.svg"/><Relationship Id="rId7" Type="http://schemas.openxmlformats.org/officeDocument/2006/relationships/image" Target="../media/image18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05.xml"/><Relationship Id="rId8" Type="http://schemas.openxmlformats.org/officeDocument/2006/relationships/tags" Target="../tags/tag104.xml"/><Relationship Id="rId7" Type="http://schemas.openxmlformats.org/officeDocument/2006/relationships/tags" Target="../tags/tag103.xml"/><Relationship Id="rId6" Type="http://schemas.openxmlformats.org/officeDocument/2006/relationships/image" Target="../media/image22.png"/><Relationship Id="rId5" Type="http://schemas.openxmlformats.org/officeDocument/2006/relationships/tags" Target="../tags/tag102.xml"/><Relationship Id="rId4" Type="http://schemas.openxmlformats.org/officeDocument/2006/relationships/image" Target="../media/image21.png"/><Relationship Id="rId3" Type="http://schemas.openxmlformats.org/officeDocument/2006/relationships/tags" Target="../tags/tag101.xml"/><Relationship Id="rId20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19" Type="http://schemas.openxmlformats.org/officeDocument/2006/relationships/tags" Target="../tags/tag115.xml"/><Relationship Id="rId18" Type="http://schemas.openxmlformats.org/officeDocument/2006/relationships/tags" Target="../tags/tag114.xml"/><Relationship Id="rId17" Type="http://schemas.openxmlformats.org/officeDocument/2006/relationships/tags" Target="../tags/tag113.xml"/><Relationship Id="rId16" Type="http://schemas.openxmlformats.org/officeDocument/2006/relationships/tags" Target="../tags/tag112.xml"/><Relationship Id="rId15" Type="http://schemas.openxmlformats.org/officeDocument/2006/relationships/tags" Target="../tags/tag111.xml"/><Relationship Id="rId14" Type="http://schemas.openxmlformats.org/officeDocument/2006/relationships/tags" Target="../tags/tag110.xml"/><Relationship Id="rId13" Type="http://schemas.openxmlformats.org/officeDocument/2006/relationships/tags" Target="../tags/tag109.xml"/><Relationship Id="rId12" Type="http://schemas.openxmlformats.org/officeDocument/2006/relationships/tags" Target="../tags/tag108.xml"/><Relationship Id="rId11" Type="http://schemas.openxmlformats.org/officeDocument/2006/relationships/tags" Target="../tags/tag107.xml"/><Relationship Id="rId10" Type="http://schemas.openxmlformats.org/officeDocument/2006/relationships/tags" Target="../tags/tag106.xml"/><Relationship Id="rId1" Type="http://schemas.openxmlformats.org/officeDocument/2006/relationships/tags" Target="../tags/tag10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116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Relationship Id="rId3" Type="http://schemas.openxmlformats.org/officeDocument/2006/relationships/image" Target="../media/image25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7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8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/>
        </p:nvSpPr>
        <p:spPr>
          <a:xfrm>
            <a:off x="1939845" y="2343150"/>
            <a:ext cx="7895272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indent="0" algn="ctr">
              <a:buFont typeface="Arial" panose="020B0604020202020204" pitchFamily="34" charset="0"/>
              <a:buNone/>
            </a:pPr>
            <a:r>
              <a:rPr lang="zh-CN" altLang="en-US" sz="7200" b="1" dirty="0">
                <a:ln w="19050">
                  <a:noFill/>
                </a:ln>
                <a:solidFill>
                  <a:schemeClr val="accent1">
                    <a:lumMod val="50000"/>
                  </a:schemeClr>
                </a:solidFill>
                <a:latin typeface="阿里妈妈数黑体" charset="-122"/>
                <a:ea typeface="阿里妈妈数黑体" charset="-122"/>
                <a:sym typeface="汉仪正圆-75W" panose="00020600040101010101" charset="-122"/>
              </a:rPr>
              <a:t>主题课程名称</a:t>
            </a:r>
            <a:endParaRPr lang="zh-CN" altLang="en-US" sz="7200" b="1" dirty="0">
              <a:ln w="19050"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阿里妈妈数黑体" charset="-122"/>
              <a:ea typeface="阿里妈妈数黑体" charset="-122"/>
              <a:sym typeface="汉仪正圆-75W" panose="00020600040101010101" charset="-122"/>
            </a:endParaRPr>
          </a:p>
        </p:txBody>
      </p:sp>
      <p:pic>
        <p:nvPicPr>
          <p:cNvPr id="4" name="图片 3" descr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0520" y="4651375"/>
            <a:ext cx="1606550" cy="160655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3"/>
          <a:srcRect l="12664" t="76667" r="62418" b="13334"/>
          <a:stretch>
            <a:fillRect/>
          </a:stretch>
        </p:blipFill>
        <p:spPr>
          <a:xfrm rot="20657506">
            <a:off x="1034667" y="820204"/>
            <a:ext cx="2097434" cy="1262669"/>
          </a:xfrm>
          <a:prstGeom prst="rect">
            <a:avLst/>
          </a:prstGeom>
        </p:spPr>
      </p:pic>
      <p:pic>
        <p:nvPicPr>
          <p:cNvPr id="43" name="图片 4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5793" y="1404276"/>
            <a:ext cx="4321625" cy="84450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16"/>
          <p:cNvSpPr txBox="1"/>
          <p:nvPr>
            <p:custDataLst>
              <p:tags r:id="rId1"/>
            </p:custDataLst>
          </p:nvPr>
        </p:nvSpPr>
        <p:spPr>
          <a:xfrm>
            <a:off x="6097270" y="1280160"/>
            <a:ext cx="4401185" cy="548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algn="l" eaLnBrk="1">
              <a:lnSpc>
                <a:spcPct val="130000"/>
              </a:lnSpc>
            </a:pPr>
            <a:r>
              <a:rPr lang="en-US" altLang="zh-CN" sz="1200" b="1" dirty="0" err="1">
                <a:solidFill>
                  <a:schemeClr val="tx1"/>
                </a:solidFill>
                <a:effectLst/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单击此处输入你的正文，文字是您思想的提炼，为了最终演示发布的良好效果，请尽量言简意赅的阐述观点</a:t>
            </a:r>
            <a:endParaRPr lang="en-US" altLang="zh-CN" sz="1200" b="1" dirty="0">
              <a:solidFill>
                <a:schemeClr val="tx1"/>
              </a:solidFill>
              <a:effectLst/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3" name="文本框 12"/>
          <p:cNvSpPr txBox="1"/>
          <p:nvPr>
            <p:custDataLst>
              <p:tags r:id="rId2"/>
            </p:custDataLst>
          </p:nvPr>
        </p:nvSpPr>
        <p:spPr>
          <a:xfrm>
            <a:off x="6097270" y="2663825"/>
            <a:ext cx="4401185" cy="548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algn="l" eaLnBrk="1">
              <a:lnSpc>
                <a:spcPct val="130000"/>
              </a:lnSpc>
            </a:pPr>
            <a:r>
              <a:rPr lang="en-US" altLang="zh-CN" sz="1200" b="1">
                <a:solidFill>
                  <a:schemeClr val="tx1"/>
                </a:solidFill>
                <a:effectLst/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单击此处输入你的正文，文字是您思想的提炼，为了最终演示发布的良好效果，请尽量言简意赅的阐述观点</a:t>
            </a:r>
            <a:endParaRPr lang="en-US" altLang="zh-CN" sz="1200" b="1">
              <a:solidFill>
                <a:schemeClr val="tx1"/>
              </a:solidFill>
              <a:effectLst/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2" name="椭圆 1"/>
          <p:cNvSpPr/>
          <p:nvPr>
            <p:custDataLst>
              <p:tags r:id="rId3"/>
            </p:custDataLst>
          </p:nvPr>
        </p:nvSpPr>
        <p:spPr>
          <a:xfrm>
            <a:off x="5222240" y="1247775"/>
            <a:ext cx="635000" cy="635000"/>
          </a:xfrm>
          <a:prstGeom prst="ellipse">
            <a:avLst/>
          </a:prstGeom>
          <a:solidFill>
            <a:srgbClr val="1B3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>
                <a:latin typeface="Britannic Bold" panose="020B0903060703020204" pitchFamily="34" charset="0"/>
              </a:rPr>
              <a:t>01</a:t>
            </a:r>
            <a:endParaRPr lang="en-US" altLang="zh-CN" sz="1600" b="1">
              <a:latin typeface="Britannic Bold" panose="020B0903060703020204" pitchFamily="34" charset="0"/>
            </a:endParaRPr>
          </a:p>
        </p:txBody>
      </p:sp>
      <p:sp>
        <p:nvSpPr>
          <p:cNvPr id="3" name="椭圆 2"/>
          <p:cNvSpPr/>
          <p:nvPr>
            <p:custDataLst>
              <p:tags r:id="rId4"/>
            </p:custDataLst>
          </p:nvPr>
        </p:nvSpPr>
        <p:spPr>
          <a:xfrm>
            <a:off x="5222240" y="2631440"/>
            <a:ext cx="635000" cy="635000"/>
          </a:xfrm>
          <a:prstGeom prst="ellipse">
            <a:avLst/>
          </a:prstGeom>
          <a:solidFill>
            <a:srgbClr val="1B3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>
                <a:latin typeface="Britannic Bold" panose="020B0903060703020204" pitchFamily="34" charset="0"/>
              </a:rPr>
              <a:t>02</a:t>
            </a:r>
            <a:endParaRPr lang="en-US" altLang="zh-CN" sz="1600" b="1">
              <a:latin typeface="Britannic Bold" panose="020B0903060703020204" pitchFamily="34" charset="0"/>
            </a:endParaRPr>
          </a:p>
        </p:txBody>
      </p:sp>
      <p:sp>
        <p:nvSpPr>
          <p:cNvPr id="28" name="椭圆 27"/>
          <p:cNvSpPr/>
          <p:nvPr>
            <p:custDataLst>
              <p:tags r:id="rId5"/>
            </p:custDataLst>
          </p:nvPr>
        </p:nvSpPr>
        <p:spPr>
          <a:xfrm>
            <a:off x="1586865" y="2812415"/>
            <a:ext cx="2503170" cy="2503170"/>
          </a:xfrm>
          <a:prstGeom prst="ellipse">
            <a:avLst/>
          </a:prstGeom>
          <a:solidFill>
            <a:srgbClr val="1B3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对话气泡: 圆角矩形 10"/>
          <p:cNvSpPr/>
          <p:nvPr/>
        </p:nvSpPr>
        <p:spPr>
          <a:xfrm>
            <a:off x="893445" y="1235075"/>
            <a:ext cx="3553460" cy="1906905"/>
          </a:xfrm>
          <a:prstGeom prst="wedgeRoundRectCallout">
            <a:avLst>
              <a:gd name="adj1" fmla="val -6879"/>
              <a:gd name="adj2" fmla="val 71833"/>
              <a:gd name="adj3" fmla="val 16667"/>
            </a:avLst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943373" y="1310005"/>
            <a:ext cx="3553460" cy="132143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zh-CN" altLang="en-US" sz="4400" b="1" dirty="0">
                <a:solidFill>
                  <a:srgbClr val="FFC000"/>
                </a:solidFill>
                <a:latin typeface="+mn-ea"/>
                <a:cs typeface="微软雅黑" panose="020B0503020204020204" charset="-122"/>
              </a:rPr>
              <a:t>实验一</a:t>
            </a:r>
            <a:endParaRPr kumimoji="1" lang="en-US" altLang="zh-CN" sz="4400" b="1" dirty="0">
              <a:solidFill>
                <a:srgbClr val="FFC000"/>
              </a:solidFill>
              <a:latin typeface="+mn-ea"/>
              <a:cs typeface="微软雅黑" panose="020B0503020204020204" charset="-122"/>
            </a:endParaRPr>
          </a:p>
          <a:p>
            <a:pPr algn="ctr"/>
            <a:r>
              <a:rPr lang="en-US" altLang="zh-CN" sz="6000" b="1" dirty="0">
                <a:solidFill>
                  <a:schemeClr val="bg1"/>
                </a:solidFill>
                <a:latin typeface="+mn-ea"/>
              </a:rPr>
              <a:t>XX</a:t>
            </a:r>
            <a:r>
              <a:rPr lang="zh-CN" altLang="en-US" sz="6000" b="1" dirty="0">
                <a:solidFill>
                  <a:schemeClr val="bg1"/>
                </a:solidFill>
                <a:latin typeface="+mn-ea"/>
              </a:rPr>
              <a:t>实验</a:t>
            </a:r>
            <a:endParaRPr lang="zh-CN" altLang="en-US" sz="6000" b="1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8" name="图片 7" descr="图片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2356485" y="3257550"/>
            <a:ext cx="2058035" cy="2058035"/>
          </a:xfrm>
          <a:prstGeom prst="rect">
            <a:avLst/>
          </a:prstGeom>
        </p:spPr>
      </p:pic>
      <p:pic>
        <p:nvPicPr>
          <p:cNvPr id="15" name="Picture 2" descr="http://pic.58pic.com/58pic/16/83/93/92S58PICpZj_1024.jpg"/>
          <p:cNvPicPr>
            <a:picLocks noChangeAspect="1" noChangeArrowheads="1"/>
          </p:cNvPicPr>
          <p:nvPr/>
        </p:nvPicPr>
        <p:blipFill rotWithShape="1">
          <a:blip r:embed="rId7"/>
          <a:srcRect l="4376" t="10940" r="2329" b="10432"/>
          <a:stretch>
            <a:fillRect/>
          </a:stretch>
        </p:blipFill>
        <p:spPr bwMode="auto">
          <a:xfrm>
            <a:off x="5222240" y="3830320"/>
            <a:ext cx="3336290" cy="21704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 descr="和资源 39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 l="7263" t="53847" r="83326" b="24401"/>
          <a:stretch>
            <a:fillRect/>
          </a:stretch>
        </p:blipFill>
        <p:spPr>
          <a:xfrm rot="18720000">
            <a:off x="1552575" y="3908425"/>
            <a:ext cx="984250" cy="128016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直接连接符 19"/>
          <p:cNvCxnSpPr>
            <a:stCxn id="16" idx="6"/>
            <a:endCxn id="2" idx="1"/>
          </p:cNvCxnSpPr>
          <p:nvPr/>
        </p:nvCxnSpPr>
        <p:spPr>
          <a:xfrm flipV="1">
            <a:off x="2454910" y="2197735"/>
            <a:ext cx="700405" cy="63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 flipV="1">
            <a:off x="2454910" y="3580765"/>
            <a:ext cx="700405" cy="63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 flipV="1">
            <a:off x="2454910" y="4963160"/>
            <a:ext cx="700405" cy="63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3155315" y="1942465"/>
            <a:ext cx="2042160" cy="510540"/>
          </a:xfrm>
          <a:prstGeom prst="rect">
            <a:avLst/>
          </a:prstGeom>
          <a:solidFill>
            <a:srgbClr val="1B3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Britannic Bold" panose="020B0903060703020204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155315" y="3325495"/>
            <a:ext cx="2042160" cy="510540"/>
          </a:xfrm>
          <a:prstGeom prst="rect">
            <a:avLst/>
          </a:prstGeom>
          <a:solidFill>
            <a:srgbClr val="1B3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Britannic Bold" panose="020B0903060703020204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155315" y="4708525"/>
            <a:ext cx="2042160" cy="510540"/>
          </a:xfrm>
          <a:prstGeom prst="rect">
            <a:avLst/>
          </a:prstGeom>
          <a:solidFill>
            <a:srgbClr val="1B3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Britannic Bold" panose="020B0903060703020204" pitchFamily="34" charset="0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4026535" y="2677160"/>
            <a:ext cx="298450" cy="375285"/>
            <a:chOff x="4196" y="4232"/>
            <a:chExt cx="470" cy="591"/>
          </a:xfrm>
        </p:grpSpPr>
        <p:sp>
          <p:nvSpPr>
            <p:cNvPr id="6" name="燕尾形 5"/>
            <p:cNvSpPr/>
            <p:nvPr/>
          </p:nvSpPr>
          <p:spPr>
            <a:xfrm rot="5400000">
              <a:off x="4258" y="4415"/>
              <a:ext cx="347" cy="471"/>
            </a:xfrm>
            <a:prstGeom prst="chevron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Britannic Bold" panose="020B0903060703020204" pitchFamily="34" charset="0"/>
              </a:endParaRPr>
            </a:p>
          </p:txBody>
        </p:sp>
        <p:sp>
          <p:nvSpPr>
            <p:cNvPr id="7" name="燕尾形 6"/>
            <p:cNvSpPr/>
            <p:nvPr/>
          </p:nvSpPr>
          <p:spPr>
            <a:xfrm rot="5400000">
              <a:off x="4258" y="4170"/>
              <a:ext cx="347" cy="471"/>
            </a:xfrm>
            <a:prstGeom prst="chevron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Britannic Bold" panose="020B0903060703020204" pitchFamily="34" charset="0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4027170" y="4108450"/>
            <a:ext cx="298450" cy="375285"/>
            <a:chOff x="4196" y="4232"/>
            <a:chExt cx="470" cy="591"/>
          </a:xfrm>
        </p:grpSpPr>
        <p:sp>
          <p:nvSpPr>
            <p:cNvPr id="11" name="燕尾形 10"/>
            <p:cNvSpPr/>
            <p:nvPr/>
          </p:nvSpPr>
          <p:spPr>
            <a:xfrm rot="5400000">
              <a:off x="4258" y="4415"/>
              <a:ext cx="347" cy="471"/>
            </a:xfrm>
            <a:prstGeom prst="chevron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Britannic Bold" panose="020B0903060703020204" pitchFamily="34" charset="0"/>
              </a:endParaRPr>
            </a:p>
          </p:txBody>
        </p:sp>
        <p:sp>
          <p:nvSpPr>
            <p:cNvPr id="12" name="燕尾形 11"/>
            <p:cNvSpPr/>
            <p:nvPr/>
          </p:nvSpPr>
          <p:spPr>
            <a:xfrm rot="5400000">
              <a:off x="4258" y="4170"/>
              <a:ext cx="347" cy="471"/>
            </a:xfrm>
            <a:prstGeom prst="chevron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Britannic Bold" panose="020B0903060703020204" pitchFamily="34" charset="0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5610225" y="1911985"/>
            <a:ext cx="4911725" cy="548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algn="l" eaLnBrk="1">
              <a:lnSpc>
                <a:spcPct val="130000"/>
              </a:lnSpc>
            </a:pPr>
            <a:r>
              <a:rPr lang="en-US" altLang="zh-CN" sz="1200" b="1">
                <a:solidFill>
                  <a:schemeClr val="tx1"/>
                </a:solidFill>
                <a:effectLst/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单击此处输入你的正文，文字是您思想的提炼，为了最终演示发布的良好效果，请尽量言简意赅的阐述观点</a:t>
            </a:r>
            <a:endParaRPr lang="en-US" altLang="zh-CN" sz="1200" b="1">
              <a:solidFill>
                <a:schemeClr val="tx1"/>
              </a:solidFill>
              <a:effectLst/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610225" y="3295650"/>
            <a:ext cx="4911725" cy="548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algn="l" eaLnBrk="1">
              <a:lnSpc>
                <a:spcPct val="130000"/>
              </a:lnSpc>
            </a:pPr>
            <a:r>
              <a:rPr lang="en-US" altLang="zh-CN" sz="1200" b="1">
                <a:solidFill>
                  <a:schemeClr val="tx1"/>
                </a:solidFill>
                <a:effectLst/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单击此处输入你的正文，文字是您思想的提炼，为了最终演示发布的良好效果，请尽量言简意赅的阐述观点</a:t>
            </a:r>
            <a:endParaRPr lang="en-US" altLang="zh-CN" sz="1200" b="1">
              <a:solidFill>
                <a:schemeClr val="tx1"/>
              </a:solidFill>
              <a:effectLst/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610225" y="4679315"/>
            <a:ext cx="4911725" cy="548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algn="l" eaLnBrk="1">
              <a:lnSpc>
                <a:spcPct val="130000"/>
              </a:lnSpc>
            </a:pPr>
            <a:r>
              <a:rPr lang="en-US" altLang="zh-CN" sz="1200" b="1">
                <a:solidFill>
                  <a:schemeClr val="tx1"/>
                </a:solidFill>
                <a:effectLst/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单击此处输入你的正文，文字是您思想的提炼，为了最终演示发布的良好效果，请尽量言简意赅的阐述观点</a:t>
            </a:r>
            <a:endParaRPr lang="en-US" altLang="zh-CN" sz="1200" b="1">
              <a:solidFill>
                <a:schemeClr val="tx1"/>
              </a:solidFill>
              <a:effectLst/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1670685" y="1805940"/>
            <a:ext cx="784225" cy="784225"/>
          </a:xfrm>
          <a:prstGeom prst="ellipse">
            <a:avLst/>
          </a:prstGeom>
          <a:solidFill>
            <a:schemeClr val="bg1"/>
          </a:solidFill>
          <a:ln w="38100">
            <a:solidFill>
              <a:srgbClr val="1B37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Britannic Bold" panose="020B0903060703020204" pitchFamily="34" charset="0"/>
            </a:endParaRPr>
          </a:p>
        </p:txBody>
      </p:sp>
      <p:sp>
        <p:nvSpPr>
          <p:cNvPr id="18" name="椭圆 17"/>
          <p:cNvSpPr/>
          <p:nvPr/>
        </p:nvSpPr>
        <p:spPr>
          <a:xfrm>
            <a:off x="1670685" y="3188970"/>
            <a:ext cx="784225" cy="784225"/>
          </a:xfrm>
          <a:prstGeom prst="ellipse">
            <a:avLst/>
          </a:prstGeom>
          <a:solidFill>
            <a:schemeClr val="bg1"/>
          </a:solidFill>
          <a:ln w="38100">
            <a:solidFill>
              <a:srgbClr val="1B37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Britannic Bold" panose="020B0903060703020204" pitchFamily="34" charset="0"/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1670685" y="4572000"/>
            <a:ext cx="784225" cy="784225"/>
          </a:xfrm>
          <a:prstGeom prst="ellipse">
            <a:avLst/>
          </a:prstGeom>
          <a:solidFill>
            <a:schemeClr val="bg1"/>
          </a:solidFill>
          <a:ln w="38100">
            <a:solidFill>
              <a:srgbClr val="1B37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Britannic Bold" panose="020B0903060703020204" pitchFamily="34" charset="0"/>
            </a:endParaRPr>
          </a:p>
        </p:txBody>
      </p:sp>
      <p:pic>
        <p:nvPicPr>
          <p:cNvPr id="5" name="图片 4" descr="32303236373537393b32303238313030383bcab1bce4b0b2c5c5cab1bce4b1ed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824355" y="4731385"/>
            <a:ext cx="508635" cy="508635"/>
          </a:xfrm>
          <a:prstGeom prst="rect">
            <a:avLst/>
          </a:prstGeom>
        </p:spPr>
      </p:pic>
      <p:pic>
        <p:nvPicPr>
          <p:cNvPr id="24" name="图片 23" descr="32303236373537393b32303238313033383bcdf8c2e7c1c4ccecb6d4bbb0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24355" y="3343275"/>
            <a:ext cx="476250" cy="476250"/>
          </a:xfrm>
          <a:prstGeom prst="rect">
            <a:avLst/>
          </a:prstGeom>
        </p:spPr>
      </p:pic>
      <p:pic>
        <p:nvPicPr>
          <p:cNvPr id="25" name="图片 24" descr="32303236373537393b32303238313032383bbdb1c0f8bdb1d5c2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92605" y="1941195"/>
            <a:ext cx="540385" cy="54038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486150" y="1996440"/>
            <a:ext cx="1379220" cy="37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marL="0" algn="ctr" eaLnBrk="1">
              <a:lnSpc>
                <a:spcPct val="110000"/>
              </a:lnSpc>
            </a:pPr>
            <a:r>
              <a:rPr lang="zh-CN" altLang="en-US" b="1">
                <a:solidFill>
                  <a:schemeClr val="bg1"/>
                </a:solidFill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请添加标题</a:t>
            </a:r>
            <a:endParaRPr lang="zh-CN" altLang="en-US" b="1">
              <a:solidFill>
                <a:schemeClr val="bg1"/>
              </a:solidFill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487420" y="3382645"/>
            <a:ext cx="1379220" cy="37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marL="0" algn="ctr" eaLnBrk="1">
              <a:lnSpc>
                <a:spcPct val="110000"/>
              </a:lnSpc>
            </a:pPr>
            <a:r>
              <a:rPr lang="zh-CN" altLang="en-US" b="1">
                <a:solidFill>
                  <a:schemeClr val="bg1"/>
                </a:solidFill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请添加标题</a:t>
            </a:r>
            <a:endParaRPr lang="zh-CN" altLang="en-US" b="1">
              <a:solidFill>
                <a:schemeClr val="bg1"/>
              </a:solidFill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486150" y="4768850"/>
            <a:ext cx="1379220" cy="37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marL="0" algn="ctr" eaLnBrk="1">
              <a:lnSpc>
                <a:spcPct val="110000"/>
              </a:lnSpc>
            </a:pPr>
            <a:r>
              <a:rPr lang="zh-CN" altLang="en-US" b="1">
                <a:solidFill>
                  <a:schemeClr val="bg1"/>
                </a:solidFill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请添加标题</a:t>
            </a:r>
            <a:endParaRPr lang="zh-CN" altLang="en-US" b="1">
              <a:solidFill>
                <a:schemeClr val="bg1"/>
              </a:solidFill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0520" y="4651375"/>
            <a:ext cx="1606550" cy="160655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976669" y="1748392"/>
            <a:ext cx="442782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dist">
              <a:buFont typeface="Arial" panose="020B0604020202020204" pitchFamily="34" charset="0"/>
              <a:buNone/>
            </a:pPr>
            <a:r>
              <a:rPr lang="zh-CN" altLang="en-US" sz="6600" b="1" dirty="0">
                <a:ln w="12700"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tx2">
                    <a:lumMod val="75000"/>
                    <a:lumOff val="25000"/>
                  </a:schemeClr>
                </a:solidFill>
                <a:latin typeface="阿里妈妈数黑体" charset="-122"/>
                <a:ea typeface="阿里妈妈数黑体" charset="-122"/>
                <a:sym typeface="汉仪正圆-75W" panose="00020600040101010101" charset="-122"/>
              </a:rPr>
              <a:t>头脑小闯关问答大比拼</a:t>
            </a:r>
            <a:endParaRPr lang="zh-CN" altLang="en-US" sz="6600" b="1" dirty="0">
              <a:ln w="12700">
                <a:solidFill>
                  <a:schemeClr val="bg1">
                    <a:lumMod val="75000"/>
                  </a:schemeClr>
                </a:solidFill>
              </a:ln>
              <a:solidFill>
                <a:schemeClr val="tx2">
                  <a:lumMod val="75000"/>
                  <a:lumOff val="25000"/>
                </a:schemeClr>
              </a:solidFill>
              <a:latin typeface="阿里妈妈数黑体" charset="-122"/>
              <a:ea typeface="阿里妈妈数黑体" charset="-122"/>
              <a:sym typeface="汉仪正圆-75W" panose="00020600040101010101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3426652" y="2167601"/>
            <a:ext cx="1490345" cy="1285240"/>
            <a:chOff x="5351145" y="1346835"/>
            <a:chExt cx="1490345" cy="1285240"/>
          </a:xfrm>
        </p:grpSpPr>
        <p:sp>
          <p:nvSpPr>
            <p:cNvPr id="8" name="椭圆 7"/>
            <p:cNvSpPr/>
            <p:nvPr/>
          </p:nvSpPr>
          <p:spPr>
            <a:xfrm>
              <a:off x="5454015" y="1346835"/>
              <a:ext cx="1285240" cy="128524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Britannic Bold" panose="020B0903060703020204" pitchFamily="34" charset="0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5351145" y="1446530"/>
              <a:ext cx="1490345" cy="10306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9D0E"/>
                  </a:solidFill>
                </a14:hiddenFill>
              </a:ext>
            </a:extLst>
          </p:spPr>
          <p:txBody>
            <a:bodyPr wrap="square" rtlCol="0" anchor="t" anchorCtr="0">
              <a:spAutoFit/>
            </a:bodyPr>
            <a:lstStyle/>
            <a:p>
              <a:pPr indent="0" algn="ctr">
                <a:lnSpc>
                  <a:spcPct val="110000"/>
                </a:lnSpc>
                <a:buFont typeface="Arial" panose="020B0604020202020204" pitchFamily="34" charset="0"/>
                <a:buNone/>
              </a:pPr>
              <a:r>
                <a:rPr lang="en-US" altLang="zh-CN" sz="6000" b="1" dirty="0">
                  <a:solidFill>
                    <a:schemeClr val="bg1"/>
                  </a:solidFill>
                  <a:effectLst/>
                  <a:latin typeface="Britannic Bold" panose="020B0903060703020204" pitchFamily="34" charset="0"/>
                  <a:ea typeface="汉仪润圆-65简" panose="00020600040101010101" charset="-122"/>
                </a:rPr>
                <a:t>0</a:t>
              </a:r>
              <a:r>
                <a:rPr lang="en-US" altLang="zh-CN" sz="6000" b="1" dirty="0">
                  <a:solidFill>
                    <a:schemeClr val="bg1"/>
                  </a:solidFill>
                  <a:latin typeface="Britannic Bold" panose="020B0903060703020204" pitchFamily="34" charset="0"/>
                  <a:ea typeface="汉仪润圆-65简" panose="00020600040101010101" charset="-122"/>
                </a:rPr>
                <a:t>3</a:t>
              </a:r>
              <a:endParaRPr lang="en-US" altLang="zh-CN" sz="6000" b="1" dirty="0">
                <a:solidFill>
                  <a:schemeClr val="bg1"/>
                </a:solidFill>
                <a:effectLst/>
                <a:latin typeface="Britannic Bold" panose="020B0903060703020204" pitchFamily="34" charset="0"/>
                <a:ea typeface="汉仪润圆-65简" panose="00020600040101010101" charset="-122"/>
              </a:endParaRPr>
            </a:p>
          </p:txBody>
        </p:sp>
      </p:grpSp>
    </p:spTree>
    <p:custDataLst>
      <p:tags r:id="rId3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新对话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626120" y="2771372"/>
            <a:ext cx="2924175" cy="2924175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6206" y="1000062"/>
            <a:ext cx="7535309" cy="4102964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2"/>
          <a:srcRect l="12664" t="76667" r="62418" b="13334"/>
          <a:stretch>
            <a:fillRect/>
          </a:stretch>
        </p:blipFill>
        <p:spPr>
          <a:xfrm rot="20657506">
            <a:off x="1034667" y="820204"/>
            <a:ext cx="2097434" cy="126266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12059" y="2464722"/>
            <a:ext cx="81678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6000" b="1" i="1" dirty="0">
                <a:solidFill>
                  <a:srgbClr val="3E51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Times New Roman" panose="02020603050405020304" pitchFamily="18" charset="0"/>
                <a:sym typeface="+mn-ea"/>
              </a:rPr>
              <a:t>同学们，</a:t>
            </a:r>
            <a:r>
              <a:rPr lang="zh-CN" altLang="en-US" sz="5400" b="1" i="1" dirty="0">
                <a:solidFill>
                  <a:srgbClr val="3E51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Times New Roman" panose="02020603050405020304" pitchFamily="18" charset="0"/>
                <a:sym typeface="+mn-ea"/>
              </a:rPr>
              <a:t>期待下期再见！</a:t>
            </a:r>
            <a:endParaRPr lang="zh-CN" altLang="en-US" sz="5400" b="1" i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solidFill>
                <a:srgbClr val="3E518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5793" y="1404276"/>
            <a:ext cx="4321625" cy="84450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08333E-6 -3.33333E-6 L 2.08333E-6 -0.07222 " pathEditMode="relative" rAng="0" ptsTypes="AA">
                                      <p:cBhvr>
                                        <p:cTn id="1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785681" y="207449"/>
            <a:ext cx="732583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Britannic Bold" panose="020B0903060703020204" pitchFamily="34" charset="0"/>
              </a:rPr>
              <a:t>科米不同表情</a:t>
            </a:r>
            <a:r>
              <a:rPr lang="en-US" altLang="zh-CN" sz="2800" b="1" dirty="0">
                <a:latin typeface="Britannic Bold" panose="020B0903060703020204" pitchFamily="34" charset="0"/>
              </a:rPr>
              <a:t>gif</a:t>
            </a:r>
            <a:r>
              <a:rPr lang="zh-CN" altLang="en-US" sz="2800" b="1" dirty="0">
                <a:latin typeface="Britannic Bold" panose="020B0903060703020204" pitchFamily="34" charset="0"/>
              </a:rPr>
              <a:t>动图</a:t>
            </a:r>
            <a:endParaRPr lang="zh-CN" altLang="en-US" sz="2800" b="1" dirty="0">
              <a:latin typeface="Britannic Bold" panose="020B0903060703020204" pitchFamily="34" charset="0"/>
            </a:endParaRPr>
          </a:p>
        </p:txBody>
      </p:sp>
      <p:pic>
        <p:nvPicPr>
          <p:cNvPr id="3" name="图片 2" descr="n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130" y="989965"/>
            <a:ext cx="2286000" cy="2286000"/>
          </a:xfrm>
          <a:prstGeom prst="rect">
            <a:avLst/>
          </a:prstGeom>
        </p:spPr>
      </p:pic>
      <p:pic>
        <p:nvPicPr>
          <p:cNvPr id="4" name="图片 3" descr="OK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9395" y="895985"/>
            <a:ext cx="2286000" cy="2286000"/>
          </a:xfrm>
          <a:prstGeom prst="rect">
            <a:avLst/>
          </a:prstGeom>
        </p:spPr>
      </p:pic>
      <p:pic>
        <p:nvPicPr>
          <p:cNvPr id="5" name="图片 4" descr="啊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7680" y="3299460"/>
            <a:ext cx="2286000" cy="2286000"/>
          </a:xfrm>
          <a:prstGeom prst="rect">
            <a:avLst/>
          </a:prstGeom>
        </p:spPr>
      </p:pic>
      <p:pic>
        <p:nvPicPr>
          <p:cNvPr id="7" name="图片 6" descr="吃瓜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395" y="3275965"/>
            <a:ext cx="2286000" cy="2286000"/>
          </a:xfrm>
          <a:prstGeom prst="rect">
            <a:avLst/>
          </a:prstGeom>
        </p:spPr>
      </p:pic>
      <p:pic>
        <p:nvPicPr>
          <p:cNvPr id="8" name="图片 7" descr="出去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25000" y="989965"/>
            <a:ext cx="2286000" cy="2286000"/>
          </a:xfrm>
          <a:prstGeom prst="rect">
            <a:avLst/>
          </a:prstGeom>
        </p:spPr>
      </p:pic>
      <p:pic>
        <p:nvPicPr>
          <p:cNvPr id="9" name="图片 8" descr="干杯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9000" y="895985"/>
            <a:ext cx="2286000" cy="2286000"/>
          </a:xfrm>
          <a:prstGeom prst="rect">
            <a:avLst/>
          </a:prstGeom>
        </p:spPr>
      </p:pic>
      <p:pic>
        <p:nvPicPr>
          <p:cNvPr id="10" name="图片 9" descr="给你加锌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23510" y="895985"/>
            <a:ext cx="2286000" cy="2286000"/>
          </a:xfrm>
          <a:prstGeom prst="rect">
            <a:avLst/>
          </a:prstGeom>
        </p:spPr>
      </p:pic>
      <p:pic>
        <p:nvPicPr>
          <p:cNvPr id="13" name="图片 12" descr="开会啦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25000" y="3569970"/>
            <a:ext cx="2286000" cy="2286000"/>
          </a:xfrm>
          <a:prstGeom prst="rect">
            <a:avLst/>
          </a:prstGeom>
        </p:spPr>
      </p:pic>
      <p:pic>
        <p:nvPicPr>
          <p:cNvPr id="14" name="图片 13" descr="开心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39000" y="3569970"/>
            <a:ext cx="2286000" cy="2286000"/>
          </a:xfrm>
          <a:prstGeom prst="rect">
            <a:avLst/>
          </a:prstGeom>
        </p:spPr>
      </p:pic>
      <p:pic>
        <p:nvPicPr>
          <p:cNvPr id="15" name="图片 14" descr="氪不动了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65395" y="3569970"/>
            <a:ext cx="2286000" cy="2286000"/>
          </a:xfrm>
          <a:prstGeom prst="rect">
            <a:avLst/>
          </a:prstGeom>
        </p:spPr>
      </p:pic>
    </p:spTree>
    <p:custDataLst>
      <p:tags r:id="rId1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785681" y="207449"/>
            <a:ext cx="732583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Britannic Bold" panose="020B0903060703020204" pitchFamily="34" charset="0"/>
              </a:rPr>
              <a:t>科米不同表情</a:t>
            </a:r>
            <a:r>
              <a:rPr lang="en-US" altLang="zh-CN" sz="2800" b="1" dirty="0">
                <a:latin typeface="Britannic Bold" panose="020B0903060703020204" pitchFamily="34" charset="0"/>
              </a:rPr>
              <a:t>gif</a:t>
            </a:r>
            <a:r>
              <a:rPr lang="zh-CN" altLang="en-US" sz="2800" b="1" dirty="0">
                <a:latin typeface="Britannic Bold" panose="020B0903060703020204" pitchFamily="34" charset="0"/>
              </a:rPr>
              <a:t>动图</a:t>
            </a:r>
            <a:endParaRPr lang="zh-CN" altLang="en-US" sz="2800" b="1" dirty="0">
              <a:latin typeface="Britannic Bold" panose="020B0903060703020204" pitchFamily="34" charset="0"/>
            </a:endParaRPr>
          </a:p>
        </p:txBody>
      </p:sp>
      <p:pic>
        <p:nvPicPr>
          <p:cNvPr id="2" name="图片 1" descr="溜了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0740" y="3500120"/>
            <a:ext cx="2286000" cy="2286000"/>
          </a:xfrm>
          <a:prstGeom prst="rect">
            <a:avLst/>
          </a:prstGeom>
        </p:spPr>
      </p:pic>
      <p:pic>
        <p:nvPicPr>
          <p:cNvPr id="11" name="图片 10" descr="你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4740" y="3429000"/>
            <a:ext cx="2286000" cy="2286000"/>
          </a:xfrm>
          <a:prstGeom prst="rect">
            <a:avLst/>
          </a:prstGeom>
        </p:spPr>
      </p:pic>
      <p:pic>
        <p:nvPicPr>
          <p:cNvPr id="12" name="图片 11" descr="收到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2515" y="3500120"/>
            <a:ext cx="2286000" cy="2286000"/>
          </a:xfrm>
          <a:prstGeom prst="rect">
            <a:avLst/>
          </a:prstGeom>
        </p:spPr>
      </p:pic>
      <p:pic>
        <p:nvPicPr>
          <p:cNvPr id="16" name="图片 15" descr="问题不大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6555" y="1143000"/>
            <a:ext cx="2286000" cy="2286000"/>
          </a:xfrm>
          <a:prstGeom prst="rect">
            <a:avLst/>
          </a:prstGeom>
        </p:spPr>
      </p:pic>
      <p:pic>
        <p:nvPicPr>
          <p:cNvPr id="17" name="图片 16" descr="谢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64015" y="919480"/>
            <a:ext cx="2286000" cy="2286000"/>
          </a:xfrm>
          <a:prstGeom prst="rect">
            <a:avLst/>
          </a:prstGeom>
        </p:spPr>
      </p:pic>
      <p:pic>
        <p:nvPicPr>
          <p:cNvPr id="18" name="图片 17" descr="锌苦啦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4345" y="1214120"/>
            <a:ext cx="2286000" cy="2286000"/>
          </a:xfrm>
          <a:prstGeom prst="rect">
            <a:avLst/>
          </a:prstGeom>
        </p:spPr>
      </p:pic>
      <p:pic>
        <p:nvPicPr>
          <p:cNvPr id="19" name="图片 18" descr="优秀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54810" y="1024890"/>
            <a:ext cx="2286000" cy="2286000"/>
          </a:xfrm>
          <a:prstGeom prst="rect">
            <a:avLst/>
          </a:prstGeom>
        </p:spPr>
      </p:pic>
    </p:spTree>
    <p:custDataLst>
      <p:tags r:id="rId9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2432746" y="136964"/>
            <a:ext cx="732583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Britannic Bold" panose="020B0903060703020204" pitchFamily="34" charset="0"/>
              </a:rPr>
              <a:t>科米不同表情</a:t>
            </a:r>
            <a:r>
              <a:rPr lang="zh-CN" altLang="en-US" sz="2800" b="1" dirty="0">
                <a:latin typeface="Britannic Bold" panose="020B0903060703020204" pitchFamily="34" charset="0"/>
              </a:rPr>
              <a:t>图片</a:t>
            </a:r>
            <a:endParaRPr lang="zh-CN" altLang="en-US" sz="2800" b="1" dirty="0">
              <a:latin typeface="Britannic Bold" panose="020B0903060703020204" pitchFamily="34" charset="0"/>
            </a:endParaRPr>
          </a:p>
        </p:txBody>
      </p:sp>
      <p:pic>
        <p:nvPicPr>
          <p:cNvPr id="10" name="图片 9" descr="看书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9995" y="406400"/>
            <a:ext cx="3713480" cy="3713480"/>
          </a:xfrm>
          <a:prstGeom prst="rect">
            <a:avLst/>
          </a:prstGeom>
        </p:spPr>
      </p:pic>
      <p:pic>
        <p:nvPicPr>
          <p:cNvPr id="15" name="图片 14" descr="00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7775" y="3848735"/>
            <a:ext cx="2888615" cy="2888615"/>
          </a:xfrm>
          <a:prstGeom prst="rect">
            <a:avLst/>
          </a:prstGeom>
        </p:spPr>
      </p:pic>
      <p:pic>
        <p:nvPicPr>
          <p:cNvPr id="20" name="图片 19" descr="卡通人物化学实验动作 ---(4)(1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0280" y="1042670"/>
            <a:ext cx="2630170" cy="2630170"/>
          </a:xfrm>
          <a:prstGeom prst="rect">
            <a:avLst/>
          </a:prstGeom>
        </p:spPr>
      </p:pic>
      <p:pic>
        <p:nvPicPr>
          <p:cNvPr id="23" name="图片 22" descr="疑问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8475" y="3496310"/>
            <a:ext cx="3241040" cy="3241040"/>
          </a:xfrm>
          <a:prstGeom prst="rect">
            <a:avLst/>
          </a:prstGeom>
        </p:spPr>
      </p:pic>
      <p:pic>
        <p:nvPicPr>
          <p:cNvPr id="24" name="图片 23" descr="手拿鲜花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9515" y="3496310"/>
            <a:ext cx="3359785" cy="3359785"/>
          </a:xfrm>
          <a:prstGeom prst="rect">
            <a:avLst/>
          </a:prstGeom>
        </p:spPr>
      </p:pic>
      <p:pic>
        <p:nvPicPr>
          <p:cNvPr id="25" name="图片 24" descr="看显微镜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400" y="159385"/>
            <a:ext cx="3960495" cy="3960495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2432746" y="136964"/>
            <a:ext cx="732583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Britannic Bold" panose="020B0903060703020204" pitchFamily="34" charset="0"/>
              </a:rPr>
              <a:t>科米不同表情</a:t>
            </a:r>
            <a:r>
              <a:rPr lang="zh-CN" altLang="en-US" sz="2800" b="1" dirty="0">
                <a:latin typeface="Britannic Bold" panose="020B0903060703020204" pitchFamily="34" charset="0"/>
              </a:rPr>
              <a:t>图片</a:t>
            </a:r>
            <a:endParaRPr lang="zh-CN" altLang="en-US" sz="2800" b="1" dirty="0">
              <a:latin typeface="Britannic Bold" panose="020B0903060703020204" pitchFamily="34" charset="0"/>
            </a:endParaRPr>
          </a:p>
        </p:txBody>
      </p:sp>
      <p:pic>
        <p:nvPicPr>
          <p:cNvPr id="3" name="图片 2" descr="卡通人物化学实验动作 (5)(1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055" y="878205"/>
            <a:ext cx="3394710" cy="3394710"/>
          </a:xfrm>
          <a:prstGeom prst="rect">
            <a:avLst/>
          </a:prstGeom>
        </p:spPr>
      </p:pic>
      <p:pic>
        <p:nvPicPr>
          <p:cNvPr id="4" name="图片 3" descr="试管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4630" y="3517265"/>
            <a:ext cx="3033395" cy="3033395"/>
          </a:xfrm>
          <a:prstGeom prst="rect">
            <a:avLst/>
          </a:prstGeom>
        </p:spPr>
      </p:pic>
      <p:pic>
        <p:nvPicPr>
          <p:cNvPr id="5" name="图片 4" descr="举牌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0365" y="772795"/>
            <a:ext cx="3500120" cy="3500120"/>
          </a:xfrm>
          <a:prstGeom prst="rect">
            <a:avLst/>
          </a:prstGeom>
        </p:spPr>
      </p:pic>
      <p:pic>
        <p:nvPicPr>
          <p:cNvPr id="7" name="图片 6" descr="放大镜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2115" y="1049655"/>
            <a:ext cx="2946400" cy="2946400"/>
          </a:xfrm>
          <a:prstGeom prst="rect">
            <a:avLst/>
          </a:prstGeom>
        </p:spPr>
      </p:pic>
      <p:pic>
        <p:nvPicPr>
          <p:cNvPr id="8" name="图片 7" descr="提问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3262630"/>
            <a:ext cx="3395345" cy="3395345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0520" y="4651375"/>
            <a:ext cx="1606550" cy="160655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976669" y="1748392"/>
            <a:ext cx="442782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dist">
              <a:buFont typeface="Arial" panose="020B0604020202020204" pitchFamily="34" charset="0"/>
              <a:buNone/>
            </a:pPr>
            <a:r>
              <a:rPr lang="zh-CN" altLang="en-US" sz="6600" b="1" dirty="0">
                <a:ln w="12700"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tx2">
                    <a:lumMod val="75000"/>
                    <a:lumOff val="25000"/>
                  </a:schemeClr>
                </a:solidFill>
                <a:latin typeface="阿里妈妈数黑体" charset="-122"/>
                <a:ea typeface="阿里妈妈数黑体" charset="-122"/>
                <a:sym typeface="汉仪正圆-75W" panose="00020600040101010101" charset="-122"/>
              </a:rPr>
              <a:t>科普小课堂</a:t>
            </a:r>
            <a:endParaRPr lang="en-US" altLang="zh-CN" sz="6600" b="1" dirty="0">
              <a:ln w="12700">
                <a:solidFill>
                  <a:schemeClr val="bg1">
                    <a:lumMod val="75000"/>
                  </a:schemeClr>
                </a:solidFill>
              </a:ln>
              <a:solidFill>
                <a:schemeClr val="tx2">
                  <a:lumMod val="75000"/>
                  <a:lumOff val="25000"/>
                </a:schemeClr>
              </a:solidFill>
              <a:latin typeface="阿里妈妈数黑体" charset="-122"/>
              <a:ea typeface="阿里妈妈数黑体" charset="-122"/>
              <a:sym typeface="汉仪正圆-75W" panose="00020600040101010101" charset="-122"/>
            </a:endParaRPr>
          </a:p>
          <a:p>
            <a:pPr indent="0" algn="dist">
              <a:buFont typeface="Arial" panose="020B0604020202020204" pitchFamily="34" charset="0"/>
              <a:buNone/>
            </a:pPr>
            <a:r>
              <a:rPr lang="zh-CN" altLang="en-US" sz="6600" b="1" dirty="0">
                <a:ln w="12700"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tx2">
                    <a:lumMod val="75000"/>
                    <a:lumOff val="25000"/>
                  </a:schemeClr>
                </a:solidFill>
                <a:latin typeface="阿里妈妈数黑体" charset="-122"/>
                <a:ea typeface="阿里妈妈数黑体" charset="-122"/>
                <a:sym typeface="汉仪正圆-75W" panose="00020600040101010101" charset="-122"/>
              </a:rPr>
              <a:t>秘密大发现</a:t>
            </a:r>
            <a:endParaRPr lang="zh-CN" altLang="en-US" sz="6600" b="1" dirty="0">
              <a:ln w="12700">
                <a:solidFill>
                  <a:schemeClr val="bg1">
                    <a:lumMod val="75000"/>
                  </a:schemeClr>
                </a:solidFill>
              </a:ln>
              <a:solidFill>
                <a:schemeClr val="tx2">
                  <a:lumMod val="75000"/>
                  <a:lumOff val="25000"/>
                </a:schemeClr>
              </a:solidFill>
              <a:latin typeface="阿里妈妈数黑体" charset="-122"/>
              <a:ea typeface="阿里妈妈数黑体" charset="-122"/>
              <a:sym typeface="汉仪正圆-75W" panose="00020600040101010101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3426652" y="2167601"/>
            <a:ext cx="1490345" cy="1285240"/>
            <a:chOff x="5351145" y="1346835"/>
            <a:chExt cx="1490345" cy="1285240"/>
          </a:xfrm>
        </p:grpSpPr>
        <p:sp>
          <p:nvSpPr>
            <p:cNvPr id="8" name="椭圆 7"/>
            <p:cNvSpPr/>
            <p:nvPr/>
          </p:nvSpPr>
          <p:spPr>
            <a:xfrm>
              <a:off x="5454015" y="1346835"/>
              <a:ext cx="1285240" cy="128524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Britannic Bold" panose="020B0903060703020204" pitchFamily="34" charset="0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5351145" y="1446530"/>
              <a:ext cx="1490345" cy="10306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9D0E"/>
                  </a:solidFill>
                </a14:hiddenFill>
              </a:ext>
            </a:extLst>
          </p:spPr>
          <p:txBody>
            <a:bodyPr wrap="square" rtlCol="0" anchor="t" anchorCtr="0">
              <a:spAutoFit/>
            </a:bodyPr>
            <a:lstStyle/>
            <a:p>
              <a:pPr indent="0" algn="ctr">
                <a:lnSpc>
                  <a:spcPct val="110000"/>
                </a:lnSpc>
                <a:buFont typeface="Arial" panose="020B0604020202020204" pitchFamily="34" charset="0"/>
                <a:buNone/>
              </a:pPr>
              <a:r>
                <a:rPr lang="en-US" altLang="zh-CN" sz="6000" b="1" dirty="0">
                  <a:solidFill>
                    <a:schemeClr val="bg1"/>
                  </a:solidFill>
                  <a:effectLst/>
                  <a:latin typeface="Britannic Bold" panose="020B0903060703020204" pitchFamily="34" charset="0"/>
                  <a:ea typeface="汉仪润圆-65简" panose="00020600040101010101" charset="-122"/>
                </a:rPr>
                <a:t>01</a:t>
              </a:r>
              <a:endParaRPr lang="en-US" altLang="zh-CN" sz="6000" b="1" dirty="0">
                <a:solidFill>
                  <a:schemeClr val="bg1"/>
                </a:solidFill>
                <a:effectLst/>
                <a:latin typeface="Britannic Bold" panose="020B0903060703020204" pitchFamily="34" charset="0"/>
                <a:ea typeface="汉仪润圆-65简" panose="00020600040101010101" charset="-122"/>
              </a:endParaRPr>
            </a:p>
          </p:txBody>
        </p:sp>
      </p:grpSp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>
            <p:custDataLst>
              <p:tags r:id="rId1"/>
            </p:custDataLst>
          </p:nvPr>
        </p:nvSpPr>
        <p:spPr>
          <a:xfrm>
            <a:off x="2503805" y="1818640"/>
            <a:ext cx="1455420" cy="463550"/>
          </a:xfrm>
          <a:prstGeom prst="roundRect">
            <a:avLst>
              <a:gd name="adj" fmla="val 46986"/>
            </a:avLst>
          </a:prstGeom>
          <a:solidFill>
            <a:srgbClr val="1B3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Britannic Bold" panose="020B0903060703020204" pitchFamily="34" charset="0"/>
            </a:endParaRPr>
          </a:p>
        </p:txBody>
      </p:sp>
      <p:sp>
        <p:nvSpPr>
          <p:cNvPr id="4" name="圆角矩形 3"/>
          <p:cNvSpPr/>
          <p:nvPr>
            <p:custDataLst>
              <p:tags r:id="rId2"/>
            </p:custDataLst>
          </p:nvPr>
        </p:nvSpPr>
        <p:spPr>
          <a:xfrm>
            <a:off x="8178800" y="1818640"/>
            <a:ext cx="1455420" cy="463550"/>
          </a:xfrm>
          <a:prstGeom prst="roundRect">
            <a:avLst>
              <a:gd name="adj" fmla="val 46986"/>
            </a:avLst>
          </a:prstGeom>
          <a:solidFill>
            <a:srgbClr val="1B3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Britannic Bold" panose="020B0903060703020204" pitchFamily="34" charset="0"/>
            </a:endParaRPr>
          </a:p>
        </p:txBody>
      </p:sp>
      <p:sp>
        <p:nvSpPr>
          <p:cNvPr id="5" name="圆角矩形 4"/>
          <p:cNvSpPr/>
          <p:nvPr>
            <p:custDataLst>
              <p:tags r:id="rId3"/>
            </p:custDataLst>
          </p:nvPr>
        </p:nvSpPr>
        <p:spPr>
          <a:xfrm>
            <a:off x="2503805" y="4270375"/>
            <a:ext cx="1455420" cy="463550"/>
          </a:xfrm>
          <a:prstGeom prst="roundRect">
            <a:avLst>
              <a:gd name="adj" fmla="val 46986"/>
            </a:avLst>
          </a:prstGeom>
          <a:solidFill>
            <a:srgbClr val="1B3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Britannic Bold" panose="020B0903060703020204" pitchFamily="34" charset="0"/>
            </a:endParaRPr>
          </a:p>
        </p:txBody>
      </p:sp>
      <p:sp>
        <p:nvSpPr>
          <p:cNvPr id="6" name="圆角矩形 5"/>
          <p:cNvSpPr/>
          <p:nvPr>
            <p:custDataLst>
              <p:tags r:id="rId4"/>
            </p:custDataLst>
          </p:nvPr>
        </p:nvSpPr>
        <p:spPr>
          <a:xfrm>
            <a:off x="8178800" y="4270375"/>
            <a:ext cx="1455420" cy="463550"/>
          </a:xfrm>
          <a:prstGeom prst="roundRect">
            <a:avLst>
              <a:gd name="adj" fmla="val 46986"/>
            </a:avLst>
          </a:prstGeom>
          <a:solidFill>
            <a:srgbClr val="1B3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Britannic Bold" panose="020B0903060703020204" pitchFamily="34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5"/>
            </p:custDataLst>
          </p:nvPr>
        </p:nvSpPr>
        <p:spPr>
          <a:xfrm>
            <a:off x="1838325" y="2380615"/>
            <a:ext cx="2787015" cy="548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algn="ctr" eaLnBrk="1">
              <a:lnSpc>
                <a:spcPct val="130000"/>
              </a:lnSpc>
            </a:pPr>
            <a:r>
              <a:rPr lang="en-US" altLang="zh-CN" sz="1200" b="1" dirty="0" err="1">
                <a:solidFill>
                  <a:schemeClr val="tx1"/>
                </a:solidFill>
                <a:effectLst/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单击此处输入你的正文，文字是您思想的提炼，根据需要可酌情增减文字</a:t>
            </a:r>
            <a:endParaRPr lang="en-US" altLang="zh-CN" sz="1200" b="1" dirty="0">
              <a:solidFill>
                <a:schemeClr val="tx1"/>
              </a:solidFill>
              <a:effectLst/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4" name="文本框 13"/>
          <p:cNvSpPr txBox="1"/>
          <p:nvPr>
            <p:custDataLst>
              <p:tags r:id="rId6"/>
            </p:custDataLst>
          </p:nvPr>
        </p:nvSpPr>
        <p:spPr>
          <a:xfrm>
            <a:off x="2211705" y="1852930"/>
            <a:ext cx="2040255" cy="37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marL="0" algn="ctr" eaLnBrk="1">
              <a:lnSpc>
                <a:spcPct val="110000"/>
              </a:lnSpc>
            </a:pPr>
            <a:r>
              <a:rPr lang="zh-CN" altLang="en-US" b="1">
                <a:solidFill>
                  <a:schemeClr val="bg1"/>
                </a:solidFill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请添加标题</a:t>
            </a:r>
            <a:endParaRPr lang="zh-CN" altLang="en-US" b="1">
              <a:solidFill>
                <a:schemeClr val="bg1"/>
              </a:solidFill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5" name="文本框 14"/>
          <p:cNvSpPr txBox="1"/>
          <p:nvPr>
            <p:custDataLst>
              <p:tags r:id="rId7"/>
            </p:custDataLst>
          </p:nvPr>
        </p:nvSpPr>
        <p:spPr>
          <a:xfrm>
            <a:off x="1838325" y="4831715"/>
            <a:ext cx="2787015" cy="548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algn="ctr" eaLnBrk="1">
              <a:lnSpc>
                <a:spcPct val="130000"/>
              </a:lnSpc>
            </a:pPr>
            <a:r>
              <a:rPr lang="en-US" altLang="zh-CN" sz="1200" b="1">
                <a:solidFill>
                  <a:schemeClr val="tx1"/>
                </a:solidFill>
                <a:effectLst/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单击此处输入你的正文，文字是您思想的提炼，根据需要可酌情增减文字</a:t>
            </a:r>
            <a:endParaRPr lang="en-US" altLang="zh-CN" sz="1200" b="1">
              <a:solidFill>
                <a:schemeClr val="tx1"/>
              </a:solidFill>
              <a:effectLst/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6" name="文本框 15"/>
          <p:cNvSpPr txBox="1"/>
          <p:nvPr>
            <p:custDataLst>
              <p:tags r:id="rId8"/>
            </p:custDataLst>
          </p:nvPr>
        </p:nvSpPr>
        <p:spPr>
          <a:xfrm>
            <a:off x="2211705" y="4304030"/>
            <a:ext cx="2040255" cy="37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marL="0" algn="ctr" eaLnBrk="1">
              <a:lnSpc>
                <a:spcPct val="110000"/>
              </a:lnSpc>
            </a:pPr>
            <a:r>
              <a:rPr lang="zh-CN" altLang="en-US" b="1">
                <a:solidFill>
                  <a:schemeClr val="bg1"/>
                </a:solidFill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请添加标题</a:t>
            </a:r>
            <a:endParaRPr lang="zh-CN" altLang="en-US" b="1">
              <a:solidFill>
                <a:schemeClr val="bg1"/>
              </a:solidFill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7" name="文本框 16"/>
          <p:cNvSpPr txBox="1"/>
          <p:nvPr>
            <p:custDataLst>
              <p:tags r:id="rId9"/>
            </p:custDataLst>
          </p:nvPr>
        </p:nvSpPr>
        <p:spPr>
          <a:xfrm>
            <a:off x="7459345" y="2380615"/>
            <a:ext cx="2894965" cy="548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algn="ctr" eaLnBrk="1">
              <a:lnSpc>
                <a:spcPct val="130000"/>
              </a:lnSpc>
            </a:pPr>
            <a:r>
              <a:rPr lang="en-US" altLang="zh-CN" sz="1200" b="1">
                <a:solidFill>
                  <a:schemeClr val="tx1"/>
                </a:solidFill>
                <a:effectLst/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单击此处输入你的正文，文字是您思想的提炼，根据需要可酌情增减文字</a:t>
            </a:r>
            <a:endParaRPr lang="en-US" altLang="zh-CN" sz="1200" b="1">
              <a:solidFill>
                <a:schemeClr val="tx1"/>
              </a:solidFill>
              <a:effectLst/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8" name="文本框 17"/>
          <p:cNvSpPr txBox="1"/>
          <p:nvPr>
            <p:custDataLst>
              <p:tags r:id="rId10"/>
            </p:custDataLst>
          </p:nvPr>
        </p:nvSpPr>
        <p:spPr>
          <a:xfrm>
            <a:off x="7886700" y="1852930"/>
            <a:ext cx="2040255" cy="37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marL="0" algn="ctr" eaLnBrk="1">
              <a:lnSpc>
                <a:spcPct val="110000"/>
              </a:lnSpc>
            </a:pPr>
            <a:r>
              <a:rPr lang="zh-CN" altLang="en-US" b="1">
                <a:solidFill>
                  <a:schemeClr val="bg1"/>
                </a:solidFill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请添加标题</a:t>
            </a:r>
            <a:endParaRPr lang="zh-CN" altLang="en-US" b="1">
              <a:solidFill>
                <a:schemeClr val="bg1"/>
              </a:solidFill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21" name="文本框 20"/>
          <p:cNvSpPr txBox="1"/>
          <p:nvPr>
            <p:custDataLst>
              <p:tags r:id="rId11"/>
            </p:custDataLst>
          </p:nvPr>
        </p:nvSpPr>
        <p:spPr>
          <a:xfrm>
            <a:off x="7459345" y="4831715"/>
            <a:ext cx="2894965" cy="548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algn="ctr" eaLnBrk="1">
              <a:lnSpc>
                <a:spcPct val="130000"/>
              </a:lnSpc>
            </a:pPr>
            <a:r>
              <a:rPr lang="en-US" altLang="zh-CN" sz="1200" b="1">
                <a:solidFill>
                  <a:schemeClr val="tx1"/>
                </a:solidFill>
                <a:effectLst/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单击此处输入你的正文，文字是您思想的提炼，根据需要可酌情增减文字</a:t>
            </a:r>
            <a:endParaRPr lang="en-US" altLang="zh-CN" sz="1200" b="1">
              <a:solidFill>
                <a:schemeClr val="tx1"/>
              </a:solidFill>
              <a:effectLst/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22" name="文本框 21"/>
          <p:cNvSpPr txBox="1"/>
          <p:nvPr>
            <p:custDataLst>
              <p:tags r:id="rId12"/>
            </p:custDataLst>
          </p:nvPr>
        </p:nvSpPr>
        <p:spPr>
          <a:xfrm>
            <a:off x="7886700" y="4304030"/>
            <a:ext cx="2040255" cy="37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marL="0" algn="ctr" eaLnBrk="1">
              <a:lnSpc>
                <a:spcPct val="110000"/>
              </a:lnSpc>
            </a:pPr>
            <a:r>
              <a:rPr lang="zh-CN" altLang="en-US" b="1">
                <a:solidFill>
                  <a:schemeClr val="bg1"/>
                </a:solidFill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请添加标题</a:t>
            </a:r>
            <a:endParaRPr lang="zh-CN" altLang="en-US" b="1">
              <a:solidFill>
                <a:schemeClr val="bg1"/>
              </a:solidFill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grpSp>
        <p:nvGrpSpPr>
          <p:cNvPr id="26" name="组合 25"/>
          <p:cNvGrpSpPr/>
          <p:nvPr>
            <p:custDataLst>
              <p:tags r:id="rId13"/>
            </p:custDataLst>
          </p:nvPr>
        </p:nvGrpSpPr>
        <p:grpSpPr>
          <a:xfrm>
            <a:off x="4700270" y="2282190"/>
            <a:ext cx="2738120" cy="2738120"/>
            <a:chOff x="7508" y="4116"/>
            <a:chExt cx="4312" cy="4312"/>
          </a:xfrm>
        </p:grpSpPr>
        <p:sp>
          <p:nvSpPr>
            <p:cNvPr id="24" name="椭圆 23"/>
            <p:cNvSpPr/>
            <p:nvPr>
              <p:custDataLst>
                <p:tags r:id="rId14"/>
              </p:custDataLst>
            </p:nvPr>
          </p:nvSpPr>
          <p:spPr>
            <a:xfrm>
              <a:off x="7508" y="4116"/>
              <a:ext cx="4312" cy="4312"/>
            </a:xfrm>
            <a:prstGeom prst="ellipse">
              <a:avLst/>
            </a:prstGeom>
            <a:solidFill>
              <a:srgbClr val="1B3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Britannic Bold" panose="020B0903060703020204" pitchFamily="34" charset="0"/>
              </a:endParaRPr>
            </a:p>
          </p:txBody>
        </p:sp>
        <p:sp>
          <p:nvSpPr>
            <p:cNvPr id="9" name="五角星 8"/>
            <p:cNvSpPr/>
            <p:nvPr>
              <p:custDataLst>
                <p:tags r:id="rId15"/>
              </p:custDataLst>
            </p:nvPr>
          </p:nvSpPr>
          <p:spPr>
            <a:xfrm rot="1320000">
              <a:off x="10494" y="5213"/>
              <a:ext cx="374" cy="374"/>
            </a:xfrm>
            <a:prstGeom prst="star5">
              <a:avLst>
                <a:gd name="adj" fmla="val 22913"/>
                <a:gd name="hf" fmla="val 105146"/>
                <a:gd name="vf" fmla="val 110557"/>
              </a:avLst>
            </a:prstGeom>
            <a:solidFill>
              <a:srgbClr val="FFD0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Britannic Bold" panose="020B0903060703020204" pitchFamily="34" charset="0"/>
              </a:endParaRPr>
            </a:p>
          </p:txBody>
        </p:sp>
        <p:sp>
          <p:nvSpPr>
            <p:cNvPr id="19" name="五角星 18"/>
            <p:cNvSpPr/>
            <p:nvPr>
              <p:custDataLst>
                <p:tags r:id="rId16"/>
              </p:custDataLst>
            </p:nvPr>
          </p:nvSpPr>
          <p:spPr>
            <a:xfrm rot="20760000">
              <a:off x="8177" y="6548"/>
              <a:ext cx="240" cy="240"/>
            </a:xfrm>
            <a:prstGeom prst="star5">
              <a:avLst>
                <a:gd name="adj" fmla="val 22913"/>
                <a:gd name="hf" fmla="val 105146"/>
                <a:gd name="vf" fmla="val 110557"/>
              </a:avLst>
            </a:prstGeom>
            <a:solidFill>
              <a:srgbClr val="FFD0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Britannic Bold" panose="020B0903060703020204" pitchFamily="34" charset="0"/>
              </a:endParaRPr>
            </a:p>
          </p:txBody>
        </p:sp>
      </p:grpSp>
      <p:pic>
        <p:nvPicPr>
          <p:cNvPr id="8" name="图片 7" descr="生成开心表情 (2)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4505960" y="1707515"/>
            <a:ext cx="3180715" cy="3180715"/>
          </a:xfrm>
          <a:prstGeom prst="rect">
            <a:avLst/>
          </a:prstGeom>
        </p:spPr>
      </p:pic>
    </p:spTree>
    <p:custDataLst>
      <p:tags r:id="rId19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>
            <p:custDataLst>
              <p:tags r:id="rId1"/>
            </p:custDataLst>
          </p:nvPr>
        </p:nvSpPr>
        <p:spPr>
          <a:xfrm>
            <a:off x="1605915" y="1960880"/>
            <a:ext cx="1025525" cy="1025525"/>
          </a:xfrm>
          <a:prstGeom prst="ellipse">
            <a:avLst/>
          </a:prstGeom>
          <a:solidFill>
            <a:srgbClr val="1B3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Britannic Bold" panose="020B0903060703020204" pitchFamily="34" charset="0"/>
            </a:endParaRPr>
          </a:p>
        </p:txBody>
      </p:sp>
      <p:sp>
        <p:nvSpPr>
          <p:cNvPr id="4" name="椭圆 3"/>
          <p:cNvSpPr/>
          <p:nvPr>
            <p:custDataLst>
              <p:tags r:id="rId2"/>
            </p:custDataLst>
          </p:nvPr>
        </p:nvSpPr>
        <p:spPr>
          <a:xfrm>
            <a:off x="1605915" y="4163695"/>
            <a:ext cx="1025525" cy="1025525"/>
          </a:xfrm>
          <a:prstGeom prst="ellipse">
            <a:avLst/>
          </a:prstGeom>
          <a:solidFill>
            <a:srgbClr val="1B3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Britannic Bold" panose="020B0903060703020204" pitchFamily="34" charset="0"/>
            </a:endParaRPr>
          </a:p>
        </p:txBody>
      </p:sp>
      <p:sp>
        <p:nvSpPr>
          <p:cNvPr id="23" name="文本框 22"/>
          <p:cNvSpPr txBox="1"/>
          <p:nvPr>
            <p:custDataLst>
              <p:tags r:id="rId3"/>
            </p:custDataLst>
          </p:nvPr>
        </p:nvSpPr>
        <p:spPr>
          <a:xfrm>
            <a:off x="2946400" y="2437130"/>
            <a:ext cx="2787015" cy="548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algn="l" eaLnBrk="1">
              <a:lnSpc>
                <a:spcPct val="130000"/>
              </a:lnSpc>
            </a:pPr>
            <a:r>
              <a:rPr lang="en-US" altLang="zh-CN" sz="1200" b="1">
                <a:solidFill>
                  <a:schemeClr val="tx1"/>
                </a:solidFill>
                <a:effectLst/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单击此处输入你的正文，文字是您思想的提炼，根据需要可酌情增减文字</a:t>
            </a:r>
            <a:endParaRPr lang="en-US" altLang="zh-CN" sz="1200" b="1">
              <a:solidFill>
                <a:schemeClr val="tx1"/>
              </a:solidFill>
              <a:effectLst/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24" name="文本框 23"/>
          <p:cNvSpPr txBox="1"/>
          <p:nvPr>
            <p:custDataLst>
              <p:tags r:id="rId4"/>
            </p:custDataLst>
          </p:nvPr>
        </p:nvSpPr>
        <p:spPr>
          <a:xfrm>
            <a:off x="2946400" y="2041525"/>
            <a:ext cx="2040255" cy="37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marL="0" algn="l" eaLnBrk="1">
              <a:lnSpc>
                <a:spcPct val="110000"/>
              </a:lnSpc>
            </a:pPr>
            <a:r>
              <a:rPr lang="zh-CN" altLang="en-US" b="1">
                <a:solidFill>
                  <a:schemeClr val="tx1"/>
                </a:solidFill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请添加标题</a:t>
            </a:r>
            <a:endParaRPr lang="zh-CN" altLang="en-US" b="1">
              <a:solidFill>
                <a:schemeClr val="tx1"/>
              </a:solidFill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25" name="文本框 24"/>
          <p:cNvSpPr txBox="1"/>
          <p:nvPr>
            <p:custDataLst>
              <p:tags r:id="rId5"/>
            </p:custDataLst>
          </p:nvPr>
        </p:nvSpPr>
        <p:spPr>
          <a:xfrm>
            <a:off x="2946400" y="4636135"/>
            <a:ext cx="2787015" cy="548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algn="l" eaLnBrk="1">
              <a:lnSpc>
                <a:spcPct val="130000"/>
              </a:lnSpc>
            </a:pPr>
            <a:r>
              <a:rPr lang="en-US" altLang="zh-CN" sz="1200" b="1">
                <a:solidFill>
                  <a:schemeClr val="tx1"/>
                </a:solidFill>
                <a:effectLst/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单击此处输入你的正文，文字是您思想的提炼，根据需要可酌情增减文字</a:t>
            </a:r>
            <a:endParaRPr lang="en-US" altLang="zh-CN" sz="1200" b="1">
              <a:solidFill>
                <a:schemeClr val="tx1"/>
              </a:solidFill>
              <a:effectLst/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26" name="文本框 25"/>
          <p:cNvSpPr txBox="1"/>
          <p:nvPr>
            <p:custDataLst>
              <p:tags r:id="rId6"/>
            </p:custDataLst>
          </p:nvPr>
        </p:nvSpPr>
        <p:spPr>
          <a:xfrm>
            <a:off x="2946400" y="4240530"/>
            <a:ext cx="2040255" cy="37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marL="0" algn="l" eaLnBrk="1">
              <a:lnSpc>
                <a:spcPct val="110000"/>
              </a:lnSpc>
            </a:pPr>
            <a:r>
              <a:rPr lang="zh-CN" altLang="en-US" b="1">
                <a:solidFill>
                  <a:schemeClr val="tx1"/>
                </a:solidFill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请添加标题</a:t>
            </a:r>
            <a:endParaRPr lang="zh-CN" altLang="en-US" b="1">
              <a:solidFill>
                <a:schemeClr val="tx1"/>
              </a:solidFill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27" name="椭圆 26"/>
          <p:cNvSpPr/>
          <p:nvPr>
            <p:custDataLst>
              <p:tags r:id="rId7"/>
            </p:custDataLst>
          </p:nvPr>
        </p:nvSpPr>
        <p:spPr>
          <a:xfrm>
            <a:off x="6458585" y="1960880"/>
            <a:ext cx="1025525" cy="1025525"/>
          </a:xfrm>
          <a:prstGeom prst="ellipse">
            <a:avLst/>
          </a:prstGeom>
          <a:solidFill>
            <a:srgbClr val="1B3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Britannic Bold" panose="020B0903060703020204" pitchFamily="34" charset="0"/>
            </a:endParaRPr>
          </a:p>
        </p:txBody>
      </p:sp>
      <p:sp>
        <p:nvSpPr>
          <p:cNvPr id="28" name="椭圆 27"/>
          <p:cNvSpPr/>
          <p:nvPr>
            <p:custDataLst>
              <p:tags r:id="rId8"/>
            </p:custDataLst>
          </p:nvPr>
        </p:nvSpPr>
        <p:spPr>
          <a:xfrm>
            <a:off x="6458585" y="4210050"/>
            <a:ext cx="1025525" cy="1025525"/>
          </a:xfrm>
          <a:prstGeom prst="ellipse">
            <a:avLst/>
          </a:prstGeom>
          <a:solidFill>
            <a:srgbClr val="1B3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Britannic Bold" panose="020B0903060703020204" pitchFamily="34" charset="0"/>
            </a:endParaRPr>
          </a:p>
        </p:txBody>
      </p:sp>
      <p:sp>
        <p:nvSpPr>
          <p:cNvPr id="29" name="文本框 28"/>
          <p:cNvSpPr txBox="1"/>
          <p:nvPr>
            <p:custDataLst>
              <p:tags r:id="rId9"/>
            </p:custDataLst>
          </p:nvPr>
        </p:nvSpPr>
        <p:spPr>
          <a:xfrm>
            <a:off x="7799070" y="2437130"/>
            <a:ext cx="2787015" cy="548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algn="l" eaLnBrk="1">
              <a:lnSpc>
                <a:spcPct val="130000"/>
              </a:lnSpc>
            </a:pPr>
            <a:r>
              <a:rPr lang="en-US" altLang="zh-CN" sz="1200" b="1">
                <a:solidFill>
                  <a:schemeClr val="tx1"/>
                </a:solidFill>
                <a:effectLst/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单击此处输入你的正文，文字是您思想的提炼，根据需要可酌情增减文字</a:t>
            </a:r>
            <a:endParaRPr lang="en-US" altLang="zh-CN" sz="1200" b="1">
              <a:solidFill>
                <a:schemeClr val="tx1"/>
              </a:solidFill>
              <a:effectLst/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30" name="文本框 29"/>
          <p:cNvSpPr txBox="1"/>
          <p:nvPr>
            <p:custDataLst>
              <p:tags r:id="rId10"/>
            </p:custDataLst>
          </p:nvPr>
        </p:nvSpPr>
        <p:spPr>
          <a:xfrm>
            <a:off x="7799070" y="2041525"/>
            <a:ext cx="2040255" cy="37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marL="0" algn="l" eaLnBrk="1">
              <a:lnSpc>
                <a:spcPct val="110000"/>
              </a:lnSpc>
            </a:pPr>
            <a:r>
              <a:rPr lang="zh-CN" altLang="en-US" b="1">
                <a:solidFill>
                  <a:schemeClr val="tx1"/>
                </a:solidFill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请添加标题</a:t>
            </a:r>
            <a:endParaRPr lang="zh-CN" altLang="en-US" b="1">
              <a:solidFill>
                <a:schemeClr val="tx1"/>
              </a:solidFill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31" name="文本框 30"/>
          <p:cNvSpPr txBox="1"/>
          <p:nvPr>
            <p:custDataLst>
              <p:tags r:id="rId11"/>
            </p:custDataLst>
          </p:nvPr>
        </p:nvSpPr>
        <p:spPr>
          <a:xfrm>
            <a:off x="7799070" y="4636135"/>
            <a:ext cx="2787015" cy="548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algn="l" eaLnBrk="1">
              <a:lnSpc>
                <a:spcPct val="130000"/>
              </a:lnSpc>
            </a:pPr>
            <a:r>
              <a:rPr lang="en-US" altLang="zh-CN" sz="1200" b="1">
                <a:solidFill>
                  <a:schemeClr val="tx1"/>
                </a:solidFill>
                <a:effectLst/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单击此处输入你的正文，文字是您思想的提炼，根据需要可酌情增减文字</a:t>
            </a:r>
            <a:endParaRPr lang="en-US" altLang="zh-CN" sz="1200" b="1">
              <a:solidFill>
                <a:schemeClr val="tx1"/>
              </a:solidFill>
              <a:effectLst/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32" name="文本框 31"/>
          <p:cNvSpPr txBox="1"/>
          <p:nvPr>
            <p:custDataLst>
              <p:tags r:id="rId12"/>
            </p:custDataLst>
          </p:nvPr>
        </p:nvSpPr>
        <p:spPr>
          <a:xfrm>
            <a:off x="7799070" y="4240530"/>
            <a:ext cx="2040255" cy="37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marL="0" algn="l" eaLnBrk="1">
              <a:lnSpc>
                <a:spcPct val="110000"/>
              </a:lnSpc>
            </a:pPr>
            <a:r>
              <a:rPr lang="zh-CN" altLang="en-US" b="1">
                <a:solidFill>
                  <a:schemeClr val="tx1"/>
                </a:solidFill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请添加标题</a:t>
            </a:r>
            <a:endParaRPr lang="zh-CN" altLang="en-US" b="1">
              <a:solidFill>
                <a:schemeClr val="tx1"/>
              </a:solidFill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pic>
        <p:nvPicPr>
          <p:cNvPr id="34" name="图片 33" descr="和资源 39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rcRect l="34701" t="51160" r="55888" b="27088"/>
          <a:stretch>
            <a:fillRect/>
          </a:stretch>
        </p:blipFill>
        <p:spPr>
          <a:xfrm>
            <a:off x="1626235" y="1744345"/>
            <a:ext cx="984250" cy="1280160"/>
          </a:xfrm>
          <a:prstGeom prst="rect">
            <a:avLst/>
          </a:prstGeom>
        </p:spPr>
      </p:pic>
      <p:pic>
        <p:nvPicPr>
          <p:cNvPr id="35" name="图片 34" descr="和资源 39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rcRect l="7263" t="53847" r="83326" b="24401"/>
          <a:stretch>
            <a:fillRect/>
          </a:stretch>
        </p:blipFill>
        <p:spPr>
          <a:xfrm rot="18720000">
            <a:off x="1552575" y="3908425"/>
            <a:ext cx="984250" cy="1280160"/>
          </a:xfrm>
          <a:prstGeom prst="rect">
            <a:avLst/>
          </a:prstGeom>
        </p:spPr>
      </p:pic>
      <p:pic>
        <p:nvPicPr>
          <p:cNvPr id="36" name="图片 35" descr="和资源 39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rcRect l="19285" t="69610" r="71304" b="8638"/>
          <a:stretch>
            <a:fillRect/>
          </a:stretch>
        </p:blipFill>
        <p:spPr>
          <a:xfrm rot="19980000">
            <a:off x="6446520" y="1679575"/>
            <a:ext cx="927100" cy="1205865"/>
          </a:xfrm>
          <a:prstGeom prst="rect">
            <a:avLst/>
          </a:prstGeom>
        </p:spPr>
      </p:pic>
      <p:pic>
        <p:nvPicPr>
          <p:cNvPr id="3" name="图片 2" descr="_cgi-bin_mmwebwx-bin_webwxgetmsgimg__&amp;MsgID=449498029415712332&amp;skey=@crypt_aab5fc92_b33ef82bf601ecb5a026bb79c43f484e&amp;mmweb_appid=wx_webfilehelper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6348095" y="3813810"/>
            <a:ext cx="1249045" cy="1249045"/>
          </a:xfrm>
          <a:prstGeom prst="rect">
            <a:avLst/>
          </a:prstGeom>
        </p:spPr>
      </p:pic>
    </p:spTree>
    <p:custDataLst>
      <p:tags r:id="rId20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2700000">
            <a:off x="5629910" y="2468245"/>
            <a:ext cx="934085" cy="934085"/>
          </a:xfrm>
          <a:prstGeom prst="roundRect">
            <a:avLst>
              <a:gd name="adj" fmla="val 9993"/>
            </a:avLst>
          </a:prstGeom>
          <a:solidFill>
            <a:srgbClr val="1B3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Britannic Bold" panose="020B0903060703020204" pitchFamily="34" charset="0"/>
            </a:endParaRPr>
          </a:p>
        </p:txBody>
      </p:sp>
      <p:sp>
        <p:nvSpPr>
          <p:cNvPr id="3" name="圆角矩形 2"/>
          <p:cNvSpPr/>
          <p:nvPr/>
        </p:nvSpPr>
        <p:spPr>
          <a:xfrm rot="2700000">
            <a:off x="6485255" y="3324225"/>
            <a:ext cx="934085" cy="934085"/>
          </a:xfrm>
          <a:prstGeom prst="roundRect">
            <a:avLst>
              <a:gd name="adj" fmla="val 9993"/>
            </a:avLst>
          </a:prstGeom>
          <a:solidFill>
            <a:srgbClr val="1B3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zh-CN" altLang="en-US" b="1">
              <a:latin typeface="Britannic Bold" panose="020B0903060703020204" pitchFamily="34" charset="0"/>
            </a:endParaRPr>
          </a:p>
        </p:txBody>
      </p:sp>
      <p:sp>
        <p:nvSpPr>
          <p:cNvPr id="7" name="圆角矩形 6"/>
          <p:cNvSpPr/>
          <p:nvPr/>
        </p:nvSpPr>
        <p:spPr>
          <a:xfrm rot="2700000">
            <a:off x="4773930" y="3324225"/>
            <a:ext cx="934085" cy="934085"/>
          </a:xfrm>
          <a:prstGeom prst="roundRect">
            <a:avLst>
              <a:gd name="adj" fmla="val 9993"/>
            </a:avLst>
          </a:prstGeom>
          <a:solidFill>
            <a:srgbClr val="1B3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Britannic Bold" panose="020B0903060703020204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 rot="2700000">
            <a:off x="5629910" y="4180205"/>
            <a:ext cx="934085" cy="934085"/>
          </a:xfrm>
          <a:prstGeom prst="roundRect">
            <a:avLst>
              <a:gd name="adj" fmla="val 9993"/>
            </a:avLst>
          </a:prstGeom>
          <a:solidFill>
            <a:srgbClr val="1B3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zh-CN" altLang="en-US" b="1">
              <a:latin typeface="Britannic Bold" panose="020B090306070302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765425" y="1983105"/>
            <a:ext cx="2787015" cy="548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algn="r" eaLnBrk="1">
              <a:lnSpc>
                <a:spcPct val="130000"/>
              </a:lnSpc>
            </a:pPr>
            <a:r>
              <a:rPr lang="en-US" altLang="zh-CN" sz="1200" b="1">
                <a:solidFill>
                  <a:schemeClr val="tx1"/>
                </a:solidFill>
                <a:effectLst/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单击此处输入你的正文，文字是您思想的提炼，根据需要可酌情增减文字</a:t>
            </a:r>
            <a:endParaRPr lang="en-US" altLang="zh-CN" sz="1200" b="1">
              <a:solidFill>
                <a:schemeClr val="tx1"/>
              </a:solidFill>
              <a:effectLst/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512185" y="1587500"/>
            <a:ext cx="2040255" cy="378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marL="0" algn="r" eaLnBrk="1">
              <a:lnSpc>
                <a:spcPct val="110000"/>
              </a:lnSpc>
            </a:pPr>
            <a:r>
              <a:rPr lang="zh-CN" altLang="en-US" b="1">
                <a:solidFill>
                  <a:schemeClr val="tx1"/>
                </a:solidFill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请添加标题</a:t>
            </a:r>
            <a:endParaRPr lang="zh-CN" altLang="en-US" b="1">
              <a:solidFill>
                <a:schemeClr val="tx1"/>
              </a:solidFill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577975" y="3702685"/>
            <a:ext cx="2787015" cy="548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algn="r" eaLnBrk="1">
              <a:lnSpc>
                <a:spcPct val="130000"/>
              </a:lnSpc>
            </a:pPr>
            <a:r>
              <a:rPr lang="en-US" altLang="zh-CN" sz="1200" b="1">
                <a:solidFill>
                  <a:schemeClr val="tx1"/>
                </a:solidFill>
                <a:effectLst/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单击此处输入你的正文，文字是您思想的提炼，根据需要可酌情增减文字</a:t>
            </a:r>
            <a:endParaRPr lang="en-US" altLang="zh-CN" sz="1200" b="1">
              <a:solidFill>
                <a:schemeClr val="tx1"/>
              </a:solidFill>
              <a:effectLst/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324735" y="3307080"/>
            <a:ext cx="2040255" cy="378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marL="0" algn="r" eaLnBrk="1">
              <a:lnSpc>
                <a:spcPct val="110000"/>
              </a:lnSpc>
            </a:pPr>
            <a:r>
              <a:rPr lang="zh-CN" altLang="en-US" b="1">
                <a:solidFill>
                  <a:schemeClr val="tx1"/>
                </a:solidFill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请添加标题</a:t>
            </a:r>
            <a:endParaRPr lang="zh-CN" altLang="en-US" b="1">
              <a:solidFill>
                <a:schemeClr val="tx1"/>
              </a:solidFill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827645" y="3702685"/>
            <a:ext cx="2787015" cy="548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algn="l" eaLnBrk="1">
              <a:lnSpc>
                <a:spcPct val="130000"/>
              </a:lnSpc>
            </a:pPr>
            <a:r>
              <a:rPr lang="en-US" altLang="zh-CN" sz="1200" b="1">
                <a:solidFill>
                  <a:schemeClr val="tx1"/>
                </a:solidFill>
                <a:effectLst/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单击此处输入你的正文，文字是您思想的提炼，根据需要可酌情增减文字</a:t>
            </a:r>
            <a:endParaRPr lang="en-US" altLang="zh-CN" sz="1200" b="1">
              <a:solidFill>
                <a:schemeClr val="tx1"/>
              </a:solidFill>
              <a:effectLst/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7827645" y="3307080"/>
            <a:ext cx="2040255" cy="378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marL="0" algn="l" eaLnBrk="1">
              <a:lnSpc>
                <a:spcPct val="110000"/>
              </a:lnSpc>
            </a:pPr>
            <a:r>
              <a:rPr lang="zh-CN" altLang="en-US" b="1">
                <a:solidFill>
                  <a:schemeClr val="tx1"/>
                </a:solidFill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请添加标题</a:t>
            </a:r>
            <a:endParaRPr lang="zh-CN" altLang="en-US" b="1">
              <a:solidFill>
                <a:schemeClr val="tx1"/>
              </a:solidFill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520815" y="5462270"/>
            <a:ext cx="2787015" cy="548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algn="l" eaLnBrk="1">
              <a:lnSpc>
                <a:spcPct val="130000"/>
              </a:lnSpc>
            </a:pPr>
            <a:r>
              <a:rPr lang="en-US" altLang="zh-CN" sz="1200" b="1">
                <a:solidFill>
                  <a:schemeClr val="tx1"/>
                </a:solidFill>
                <a:effectLst/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单击此处输入你的正文，文字是您思想的提炼，根据需要可酌情增减文字</a:t>
            </a:r>
            <a:endParaRPr lang="en-US" altLang="zh-CN" sz="1200" b="1">
              <a:solidFill>
                <a:schemeClr val="tx1"/>
              </a:solidFill>
              <a:effectLst/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520815" y="5066665"/>
            <a:ext cx="2040255" cy="378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marL="0" algn="l" eaLnBrk="1">
              <a:lnSpc>
                <a:spcPct val="110000"/>
              </a:lnSpc>
            </a:pPr>
            <a:r>
              <a:rPr lang="zh-CN" altLang="en-US" b="1">
                <a:solidFill>
                  <a:schemeClr val="tx1"/>
                </a:solidFill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请添加标题</a:t>
            </a:r>
            <a:endParaRPr lang="zh-CN" altLang="en-US" b="1">
              <a:solidFill>
                <a:schemeClr val="tx1"/>
              </a:solidFill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pic>
        <p:nvPicPr>
          <p:cNvPr id="4" name="图片 3" descr="32303236373537393b32303238313032323bd0ddcfa2cab1bce4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33745" y="4384040"/>
            <a:ext cx="527050" cy="527050"/>
          </a:xfrm>
          <a:prstGeom prst="rect">
            <a:avLst/>
          </a:prstGeom>
        </p:spPr>
      </p:pic>
      <p:pic>
        <p:nvPicPr>
          <p:cNvPr id="5" name="图片 4" descr="32303236373537393b32303238313032313bbba5c1aacdf8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33745" y="2672080"/>
            <a:ext cx="527050" cy="527050"/>
          </a:xfrm>
          <a:prstGeom prst="rect">
            <a:avLst/>
          </a:prstGeom>
        </p:spPr>
      </p:pic>
      <p:pic>
        <p:nvPicPr>
          <p:cNvPr id="6" name="图片 5" descr="32303236373537393b32303238313031383bc1ecb5bcc4dcc1a6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89090" y="3527425"/>
            <a:ext cx="527050" cy="527050"/>
          </a:xfrm>
          <a:prstGeom prst="rect">
            <a:avLst/>
          </a:prstGeom>
        </p:spPr>
      </p:pic>
      <p:pic>
        <p:nvPicPr>
          <p:cNvPr id="8" name="图片 7" descr="32303236373537393b32303238313033313bccbdcbf7d1a7cfb0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77130" y="3527425"/>
            <a:ext cx="527050" cy="527050"/>
          </a:xfrm>
          <a:prstGeom prst="rect">
            <a:avLst/>
          </a:prstGeom>
        </p:spPr>
      </p:pic>
    </p:spTree>
    <p:custDataLst>
      <p:tags r:id="rId9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:/化学会——科普/ppt/移除火箭和月球星球 (4).png移除火箭和月球星球 (4)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b="14418"/>
          <a:stretch>
            <a:fillRect/>
          </a:stretch>
        </p:blipFill>
        <p:spPr>
          <a:xfrm>
            <a:off x="8338185" y="2270125"/>
            <a:ext cx="1764030" cy="1764030"/>
          </a:xfrm>
          <a:prstGeom prst="ellipse">
            <a:avLst/>
          </a:prstGeom>
        </p:spPr>
      </p:pic>
      <p:pic>
        <p:nvPicPr>
          <p:cNvPr id="5" name="图片 4" descr="D:/化学会——科普/ppt/移除火箭和月球星球 (2).png移除火箭和月球星球 (2)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210810" y="1805940"/>
            <a:ext cx="1770380" cy="1770380"/>
          </a:xfrm>
          <a:prstGeom prst="ellipse">
            <a:avLst/>
          </a:prstGeom>
        </p:spPr>
      </p:pic>
      <p:pic>
        <p:nvPicPr>
          <p:cNvPr id="3" name="图片 2" descr="D:/化学会——科普/ppt/移除火箭和月球星球 (1).png移除火箭和月球星球 (1)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/>
          <a:stretch>
            <a:fillRect/>
          </a:stretch>
        </p:blipFill>
        <p:spPr>
          <a:xfrm>
            <a:off x="1882140" y="2216785"/>
            <a:ext cx="1817370" cy="1817370"/>
          </a:xfrm>
          <a:prstGeom prst="ellipse">
            <a:avLst/>
          </a:prstGeom>
        </p:spPr>
      </p:pic>
      <p:sp>
        <p:nvSpPr>
          <p:cNvPr id="10" name="弧形 9"/>
          <p:cNvSpPr/>
          <p:nvPr>
            <p:custDataLst>
              <p:tags r:id="rId7"/>
            </p:custDataLst>
          </p:nvPr>
        </p:nvSpPr>
        <p:spPr>
          <a:xfrm>
            <a:off x="7968615" y="1879600"/>
            <a:ext cx="2451735" cy="2451735"/>
          </a:xfrm>
          <a:prstGeom prst="arc">
            <a:avLst>
              <a:gd name="adj1" fmla="val 17371256"/>
              <a:gd name="adj2" fmla="val 14855622"/>
            </a:avLst>
          </a:prstGeom>
          <a:noFill/>
          <a:ln>
            <a:solidFill>
              <a:srgbClr val="4463B2"/>
            </a:solidFill>
            <a:prstDash val="sys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Britannic Bold" panose="020B0903060703020204" pitchFamily="34" charset="0"/>
            </a:endParaRPr>
          </a:p>
        </p:txBody>
      </p:sp>
      <p:sp>
        <p:nvSpPr>
          <p:cNvPr id="9" name="弧形 8"/>
          <p:cNvSpPr/>
          <p:nvPr>
            <p:custDataLst>
              <p:tags r:id="rId8"/>
            </p:custDataLst>
          </p:nvPr>
        </p:nvSpPr>
        <p:spPr>
          <a:xfrm>
            <a:off x="4882515" y="1402080"/>
            <a:ext cx="2459355" cy="2459355"/>
          </a:xfrm>
          <a:prstGeom prst="arc">
            <a:avLst>
              <a:gd name="adj1" fmla="val 17371256"/>
              <a:gd name="adj2" fmla="val 14855622"/>
            </a:avLst>
          </a:prstGeom>
          <a:noFill/>
          <a:ln>
            <a:solidFill>
              <a:srgbClr val="4463B2"/>
            </a:solidFill>
            <a:prstDash val="sys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Britannic Bold" panose="020B0903060703020204" pitchFamily="34" charset="0"/>
            </a:endParaRPr>
          </a:p>
        </p:txBody>
      </p:sp>
      <p:sp>
        <p:nvSpPr>
          <p:cNvPr id="2" name="弧形 1"/>
          <p:cNvSpPr/>
          <p:nvPr>
            <p:custDataLst>
              <p:tags r:id="rId9"/>
            </p:custDataLst>
          </p:nvPr>
        </p:nvSpPr>
        <p:spPr>
          <a:xfrm>
            <a:off x="1543050" y="1805940"/>
            <a:ext cx="2525395" cy="2525395"/>
          </a:xfrm>
          <a:prstGeom prst="arc">
            <a:avLst>
              <a:gd name="adj1" fmla="val 17371256"/>
              <a:gd name="adj2" fmla="val 14855622"/>
            </a:avLst>
          </a:prstGeom>
          <a:noFill/>
          <a:ln>
            <a:solidFill>
              <a:srgbClr val="4463B2"/>
            </a:solidFill>
            <a:prstDash val="sys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Britannic Bold" panose="020B0903060703020204" pitchFamily="3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2444115" y="1512570"/>
            <a:ext cx="723265" cy="5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</a:extLst>
        </p:spPr>
        <p:txBody>
          <a:bodyPr wrap="square" rtlCol="0" anchor="t">
            <a:noAutofit/>
          </a:bodyPr>
          <a:lstStyle/>
          <a:p>
            <a:pPr marL="0" algn="ctr" eaLnBrk="1">
              <a:lnSpc>
                <a:spcPct val="110000"/>
              </a:lnSpc>
            </a:pPr>
            <a:r>
              <a:rPr lang="en-US" altLang="zh-CN" sz="2400" b="1">
                <a:solidFill>
                  <a:srgbClr val="1B377A"/>
                </a:solidFill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01</a:t>
            </a:r>
            <a:endParaRPr lang="en-US" altLang="zh-CN" sz="2400" b="1">
              <a:solidFill>
                <a:srgbClr val="1B377A"/>
              </a:solidFill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5760085" y="1125855"/>
            <a:ext cx="704215" cy="57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</a:extLst>
        </p:spPr>
        <p:txBody>
          <a:bodyPr wrap="square" rtlCol="0" anchor="t">
            <a:noAutofit/>
          </a:bodyPr>
          <a:lstStyle/>
          <a:p>
            <a:pPr marL="0" algn="ctr" eaLnBrk="1">
              <a:lnSpc>
                <a:spcPct val="110000"/>
              </a:lnSpc>
            </a:pPr>
            <a:r>
              <a:rPr lang="en-US" altLang="zh-CN" sz="2400" b="1">
                <a:solidFill>
                  <a:srgbClr val="1B377A"/>
                </a:solidFill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02</a:t>
            </a:r>
            <a:endParaRPr lang="en-US" altLang="zh-CN" sz="2400" b="1">
              <a:solidFill>
                <a:srgbClr val="1B377A"/>
              </a:solidFill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3" name="文本框 12"/>
          <p:cNvSpPr txBox="1"/>
          <p:nvPr>
            <p:custDataLst>
              <p:tags r:id="rId12"/>
            </p:custDataLst>
          </p:nvPr>
        </p:nvSpPr>
        <p:spPr>
          <a:xfrm>
            <a:off x="8843010" y="1696720"/>
            <a:ext cx="702310" cy="573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</a:extLst>
        </p:spPr>
        <p:txBody>
          <a:bodyPr wrap="square" rtlCol="0" anchor="t">
            <a:noAutofit/>
          </a:bodyPr>
          <a:lstStyle/>
          <a:p>
            <a:pPr marL="0" algn="ctr" eaLnBrk="1">
              <a:lnSpc>
                <a:spcPct val="110000"/>
              </a:lnSpc>
            </a:pPr>
            <a:r>
              <a:rPr lang="en-US" altLang="zh-CN" sz="2400" b="1">
                <a:solidFill>
                  <a:srgbClr val="1B377A"/>
                </a:solidFill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03</a:t>
            </a:r>
            <a:endParaRPr lang="en-US" altLang="zh-CN" sz="2400" b="1">
              <a:solidFill>
                <a:srgbClr val="1B377A"/>
              </a:solidFill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5" name="文本框 14"/>
          <p:cNvSpPr txBox="1"/>
          <p:nvPr>
            <p:custDataLst>
              <p:tags r:id="rId13"/>
            </p:custDataLst>
          </p:nvPr>
        </p:nvSpPr>
        <p:spPr>
          <a:xfrm>
            <a:off x="1543050" y="5048885"/>
            <a:ext cx="2274570" cy="810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algn="ctr" eaLnBrk="1">
              <a:lnSpc>
                <a:spcPct val="130000"/>
              </a:lnSpc>
            </a:pPr>
            <a:r>
              <a:rPr lang="en-US" altLang="zh-CN" sz="1200" b="1">
                <a:solidFill>
                  <a:schemeClr val="tx1"/>
                </a:solidFill>
                <a:effectLst/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单击此处输入你的正文，文字是您思想的提炼，根据需要可酌情增减文字</a:t>
            </a:r>
            <a:endParaRPr lang="en-US" altLang="zh-CN" sz="1200" b="1">
              <a:solidFill>
                <a:schemeClr val="tx1"/>
              </a:solidFill>
              <a:effectLst/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6" name="文本框 15"/>
          <p:cNvSpPr txBox="1"/>
          <p:nvPr>
            <p:custDataLst>
              <p:tags r:id="rId14"/>
            </p:custDataLst>
          </p:nvPr>
        </p:nvSpPr>
        <p:spPr>
          <a:xfrm>
            <a:off x="1659255" y="4653280"/>
            <a:ext cx="2040255" cy="378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marL="0" algn="ctr" eaLnBrk="1">
              <a:lnSpc>
                <a:spcPct val="110000"/>
              </a:lnSpc>
            </a:pPr>
            <a:r>
              <a:rPr lang="zh-CN" altLang="en-US" b="1">
                <a:solidFill>
                  <a:schemeClr val="tx1"/>
                </a:solidFill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请添加标题</a:t>
            </a:r>
            <a:endParaRPr lang="zh-CN" altLang="en-US" b="1">
              <a:solidFill>
                <a:schemeClr val="tx1"/>
              </a:solidFill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7" name="文本框 16"/>
          <p:cNvSpPr txBox="1"/>
          <p:nvPr>
            <p:custDataLst>
              <p:tags r:id="rId15"/>
            </p:custDataLst>
          </p:nvPr>
        </p:nvSpPr>
        <p:spPr>
          <a:xfrm>
            <a:off x="4882515" y="4653280"/>
            <a:ext cx="2274570" cy="810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algn="ctr" eaLnBrk="1">
              <a:lnSpc>
                <a:spcPct val="130000"/>
              </a:lnSpc>
            </a:pPr>
            <a:r>
              <a:rPr lang="en-US" altLang="zh-CN" sz="1200" b="1">
                <a:solidFill>
                  <a:schemeClr val="tx1"/>
                </a:solidFill>
                <a:effectLst/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单击此处输入你的正文，文字是您思想的提炼，根据需要可酌情增减文字</a:t>
            </a:r>
            <a:endParaRPr lang="en-US" altLang="zh-CN" sz="1200" b="1">
              <a:solidFill>
                <a:schemeClr val="tx1"/>
              </a:solidFill>
              <a:effectLst/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8" name="文本框 17"/>
          <p:cNvSpPr txBox="1"/>
          <p:nvPr>
            <p:custDataLst>
              <p:tags r:id="rId16"/>
            </p:custDataLst>
          </p:nvPr>
        </p:nvSpPr>
        <p:spPr>
          <a:xfrm>
            <a:off x="4998720" y="4257675"/>
            <a:ext cx="2040255" cy="378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marL="0" algn="ctr" eaLnBrk="1">
              <a:lnSpc>
                <a:spcPct val="110000"/>
              </a:lnSpc>
            </a:pPr>
            <a:r>
              <a:rPr lang="zh-CN" altLang="en-US" b="1">
                <a:solidFill>
                  <a:schemeClr val="tx1"/>
                </a:solidFill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请添加标题</a:t>
            </a:r>
            <a:endParaRPr lang="zh-CN" altLang="en-US" b="1">
              <a:solidFill>
                <a:schemeClr val="tx1"/>
              </a:solidFill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9" name="文本框 18"/>
          <p:cNvSpPr txBox="1"/>
          <p:nvPr>
            <p:custDataLst>
              <p:tags r:id="rId17"/>
            </p:custDataLst>
          </p:nvPr>
        </p:nvSpPr>
        <p:spPr>
          <a:xfrm>
            <a:off x="8221980" y="5048885"/>
            <a:ext cx="2274570" cy="810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algn="ctr" eaLnBrk="1">
              <a:lnSpc>
                <a:spcPct val="130000"/>
              </a:lnSpc>
            </a:pPr>
            <a:r>
              <a:rPr lang="en-US" altLang="zh-CN" sz="1200" b="1">
                <a:solidFill>
                  <a:schemeClr val="tx1"/>
                </a:solidFill>
                <a:effectLst/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单击此处输入你的正文，文字是您思想的提炼，根据需要可酌情增减文字</a:t>
            </a:r>
            <a:endParaRPr lang="en-US" altLang="zh-CN" sz="1200" b="1">
              <a:solidFill>
                <a:schemeClr val="tx1"/>
              </a:solidFill>
              <a:effectLst/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20" name="文本框 19"/>
          <p:cNvSpPr txBox="1"/>
          <p:nvPr>
            <p:custDataLst>
              <p:tags r:id="rId18"/>
            </p:custDataLst>
          </p:nvPr>
        </p:nvSpPr>
        <p:spPr>
          <a:xfrm>
            <a:off x="8338185" y="4653280"/>
            <a:ext cx="2040255" cy="378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marL="0" algn="ctr" eaLnBrk="1">
              <a:lnSpc>
                <a:spcPct val="110000"/>
              </a:lnSpc>
            </a:pPr>
            <a:r>
              <a:rPr lang="zh-CN" altLang="en-US" b="1">
                <a:solidFill>
                  <a:schemeClr val="tx1"/>
                </a:solidFill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请添加标题</a:t>
            </a:r>
            <a:endParaRPr lang="zh-CN" altLang="en-US" b="1">
              <a:solidFill>
                <a:schemeClr val="tx1"/>
              </a:solidFill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940415" y="407543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</p:spTree>
    <p:custDataLst>
      <p:tags r:id="rId19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1870710" y="3449320"/>
            <a:ext cx="2166620" cy="2141220"/>
          </a:xfrm>
          <a:prstGeom prst="rect">
            <a:avLst/>
          </a:prstGeom>
          <a:solidFill>
            <a:schemeClr val="bg1"/>
          </a:solidFill>
          <a:ln w="19050">
            <a:solidFill>
              <a:srgbClr val="1B37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Britannic Bold" panose="020B0903060703020204" pitchFamily="34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012690" y="3449320"/>
            <a:ext cx="2166620" cy="2141220"/>
          </a:xfrm>
          <a:prstGeom prst="rect">
            <a:avLst/>
          </a:prstGeom>
          <a:solidFill>
            <a:schemeClr val="bg1"/>
          </a:solidFill>
          <a:ln w="19050">
            <a:solidFill>
              <a:srgbClr val="1B37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Britannic Bold" panose="020B0903060703020204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154670" y="3449320"/>
            <a:ext cx="2166620" cy="2141220"/>
          </a:xfrm>
          <a:prstGeom prst="rect">
            <a:avLst/>
          </a:prstGeom>
          <a:solidFill>
            <a:schemeClr val="bg1"/>
          </a:solidFill>
          <a:ln w="19050">
            <a:solidFill>
              <a:srgbClr val="1B37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Britannic Bold" panose="020B0903060703020204" pitchFamily="34" charset="0"/>
            </a:endParaRPr>
          </a:p>
        </p:txBody>
      </p:sp>
      <p:sp>
        <p:nvSpPr>
          <p:cNvPr id="2" name="任意多边形 1"/>
          <p:cNvSpPr/>
          <p:nvPr/>
        </p:nvSpPr>
        <p:spPr>
          <a:xfrm>
            <a:off x="1870710" y="2621280"/>
            <a:ext cx="2166620" cy="94805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12" h="1493">
                <a:moveTo>
                  <a:pt x="0" y="0"/>
                </a:moveTo>
                <a:lnTo>
                  <a:pt x="3412" y="0"/>
                </a:lnTo>
                <a:lnTo>
                  <a:pt x="3412" y="1098"/>
                </a:lnTo>
                <a:lnTo>
                  <a:pt x="2022" y="1098"/>
                </a:lnTo>
                <a:lnTo>
                  <a:pt x="1706" y="1493"/>
                </a:lnTo>
                <a:lnTo>
                  <a:pt x="1389" y="1098"/>
                </a:lnTo>
                <a:lnTo>
                  <a:pt x="0" y="1098"/>
                </a:lnTo>
                <a:lnTo>
                  <a:pt x="0" y="0"/>
                </a:lnTo>
                <a:close/>
              </a:path>
            </a:pathLst>
          </a:custGeom>
          <a:solidFill>
            <a:srgbClr val="1B3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b="1">
              <a:latin typeface="Britannic Bold" panose="020B0903060703020204" pitchFamily="34" charset="0"/>
            </a:endParaRPr>
          </a:p>
        </p:txBody>
      </p:sp>
      <p:sp>
        <p:nvSpPr>
          <p:cNvPr id="3" name="任意多边形 2"/>
          <p:cNvSpPr/>
          <p:nvPr/>
        </p:nvSpPr>
        <p:spPr>
          <a:xfrm>
            <a:off x="5012690" y="2621280"/>
            <a:ext cx="2166620" cy="94805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12" h="1493">
                <a:moveTo>
                  <a:pt x="0" y="0"/>
                </a:moveTo>
                <a:lnTo>
                  <a:pt x="3412" y="0"/>
                </a:lnTo>
                <a:lnTo>
                  <a:pt x="3412" y="1098"/>
                </a:lnTo>
                <a:lnTo>
                  <a:pt x="2022" y="1098"/>
                </a:lnTo>
                <a:lnTo>
                  <a:pt x="1706" y="1493"/>
                </a:lnTo>
                <a:lnTo>
                  <a:pt x="1389" y="1098"/>
                </a:lnTo>
                <a:lnTo>
                  <a:pt x="0" y="1098"/>
                </a:lnTo>
                <a:lnTo>
                  <a:pt x="0" y="0"/>
                </a:lnTo>
                <a:close/>
              </a:path>
            </a:pathLst>
          </a:custGeom>
          <a:solidFill>
            <a:srgbClr val="1B3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b="1">
              <a:latin typeface="Britannic Bold" panose="020B0903060703020204" pitchFamily="34" charset="0"/>
            </a:endParaRPr>
          </a:p>
        </p:txBody>
      </p:sp>
      <p:sp>
        <p:nvSpPr>
          <p:cNvPr id="4" name="任意多边形 3"/>
          <p:cNvSpPr/>
          <p:nvPr/>
        </p:nvSpPr>
        <p:spPr>
          <a:xfrm>
            <a:off x="8154670" y="2621280"/>
            <a:ext cx="2166620" cy="94805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12" h="1493">
                <a:moveTo>
                  <a:pt x="0" y="0"/>
                </a:moveTo>
                <a:lnTo>
                  <a:pt x="3412" y="0"/>
                </a:lnTo>
                <a:lnTo>
                  <a:pt x="3412" y="1098"/>
                </a:lnTo>
                <a:lnTo>
                  <a:pt x="2023" y="1098"/>
                </a:lnTo>
                <a:lnTo>
                  <a:pt x="1707" y="1493"/>
                </a:lnTo>
                <a:lnTo>
                  <a:pt x="1390" y="1098"/>
                </a:lnTo>
                <a:lnTo>
                  <a:pt x="0" y="1098"/>
                </a:lnTo>
                <a:lnTo>
                  <a:pt x="0" y="0"/>
                </a:lnTo>
                <a:close/>
              </a:path>
            </a:pathLst>
          </a:custGeom>
          <a:solidFill>
            <a:srgbClr val="1B3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b="1">
              <a:latin typeface="Britannic Bold" panose="020B0903060703020204" pitchFamily="3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042795" y="3874770"/>
            <a:ext cx="1822450" cy="1290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algn="ctr" eaLnBrk="1">
              <a:lnSpc>
                <a:spcPct val="130000"/>
              </a:lnSpc>
            </a:pPr>
            <a:r>
              <a:rPr lang="en-US" altLang="zh-CN" sz="1200" b="1">
                <a:solidFill>
                  <a:schemeClr val="tx1"/>
                </a:solidFill>
                <a:effectLst/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单击此处输入你的正文，文字是您思想的提炼，为了最终演示发布的良好效果，请尽量言简意赅的阐述观点</a:t>
            </a:r>
            <a:endParaRPr lang="en-US" altLang="zh-CN" sz="1200" b="1">
              <a:solidFill>
                <a:schemeClr val="tx1"/>
              </a:solidFill>
              <a:effectLst/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184775" y="3874770"/>
            <a:ext cx="1822450" cy="1290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algn="ctr" eaLnBrk="1">
              <a:lnSpc>
                <a:spcPct val="130000"/>
              </a:lnSpc>
            </a:pPr>
            <a:r>
              <a:rPr lang="en-US" altLang="zh-CN" sz="1200" b="1">
                <a:solidFill>
                  <a:schemeClr val="tx1"/>
                </a:solidFill>
                <a:effectLst/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单击此处输入你的正文，文字是您思想的提炼，为了最终演示发布的良好效果，请尽量言简意赅的阐述观点</a:t>
            </a:r>
            <a:endParaRPr lang="en-US" altLang="zh-CN" sz="1200" b="1">
              <a:solidFill>
                <a:schemeClr val="tx1"/>
              </a:solidFill>
              <a:effectLst/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8326755" y="3874770"/>
            <a:ext cx="1822450" cy="1290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algn="ctr" eaLnBrk="1">
              <a:lnSpc>
                <a:spcPct val="130000"/>
              </a:lnSpc>
            </a:pPr>
            <a:r>
              <a:rPr lang="en-US" altLang="zh-CN" sz="1200" b="1">
                <a:solidFill>
                  <a:schemeClr val="tx1"/>
                </a:solidFill>
                <a:effectLst/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单击此处输入你的正文，文字是您思想的提炼，为了最终演示发布的良好效果，请尽量言简意赅的阐述观点</a:t>
            </a:r>
            <a:endParaRPr lang="en-US" altLang="zh-CN" sz="1200" b="1">
              <a:solidFill>
                <a:schemeClr val="tx1"/>
              </a:solidFill>
              <a:effectLst/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109470" y="2761615"/>
            <a:ext cx="1689100" cy="37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marL="0" algn="ctr" eaLnBrk="1">
              <a:lnSpc>
                <a:spcPct val="110000"/>
              </a:lnSpc>
            </a:pPr>
            <a:r>
              <a:rPr lang="zh-CN" altLang="en-US" b="1">
                <a:solidFill>
                  <a:schemeClr val="bg1"/>
                </a:solidFill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请添加标题</a:t>
            </a:r>
            <a:endParaRPr lang="zh-CN" altLang="en-US" b="1">
              <a:solidFill>
                <a:schemeClr val="bg1"/>
              </a:solidFill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251450" y="2761615"/>
            <a:ext cx="1689100" cy="37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marL="0" algn="ctr" eaLnBrk="1">
              <a:lnSpc>
                <a:spcPct val="110000"/>
              </a:lnSpc>
            </a:pPr>
            <a:r>
              <a:rPr lang="zh-CN" altLang="en-US" b="1">
                <a:solidFill>
                  <a:schemeClr val="bg1"/>
                </a:solidFill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请添加标题</a:t>
            </a:r>
            <a:endParaRPr lang="zh-CN" altLang="en-US" b="1">
              <a:solidFill>
                <a:schemeClr val="bg1"/>
              </a:solidFill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393430" y="2761615"/>
            <a:ext cx="1689100" cy="37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marL="0" algn="ctr" eaLnBrk="1">
              <a:lnSpc>
                <a:spcPct val="110000"/>
              </a:lnSpc>
            </a:pPr>
            <a:r>
              <a:rPr lang="zh-CN" altLang="en-US" b="1">
                <a:solidFill>
                  <a:schemeClr val="bg1"/>
                </a:solidFill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请添加标题</a:t>
            </a:r>
            <a:endParaRPr lang="zh-CN" altLang="en-US" b="1">
              <a:solidFill>
                <a:schemeClr val="bg1"/>
              </a:solidFill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pic>
        <p:nvPicPr>
          <p:cNvPr id="6" name="图片 5" descr="333437323831313b333437313032323bc1e5eef5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25160" y="1595755"/>
            <a:ext cx="741680" cy="741680"/>
          </a:xfrm>
          <a:prstGeom prst="rect">
            <a:avLst/>
          </a:prstGeom>
        </p:spPr>
      </p:pic>
      <p:pic>
        <p:nvPicPr>
          <p:cNvPr id="7" name="图片 6" descr="333437323831313b333437313030373bd1a7cfb0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83180" y="1595755"/>
            <a:ext cx="741680" cy="741680"/>
          </a:xfrm>
          <a:prstGeom prst="rect">
            <a:avLst/>
          </a:prstGeom>
        </p:spPr>
      </p:pic>
      <p:pic>
        <p:nvPicPr>
          <p:cNvPr id="12" name="图片 11" descr="333437323831313b333437313030353bd7d6b5e4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67140" y="1595755"/>
            <a:ext cx="741680" cy="741680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1412875" y="2732405"/>
            <a:ext cx="9738360" cy="1832610"/>
          </a:xfrm>
          <a:custGeom>
            <a:avLst/>
            <a:gdLst>
              <a:gd name="connsiteX0" fmla="*/ 0 w 15990"/>
              <a:gd name="connsiteY0" fmla="*/ 3009 h 3008"/>
              <a:gd name="connsiteX1" fmla="*/ 2207 w 15990"/>
              <a:gd name="connsiteY1" fmla="*/ 1871 h 3008"/>
              <a:gd name="connsiteX2" fmla="*/ 5025 w 15990"/>
              <a:gd name="connsiteY2" fmla="*/ 2584 h 3008"/>
              <a:gd name="connsiteX3" fmla="*/ 7911 w 15990"/>
              <a:gd name="connsiteY3" fmla="*/ 1124 h 3008"/>
              <a:gd name="connsiteX4" fmla="*/ 10966 w 15990"/>
              <a:gd name="connsiteY4" fmla="*/ 1804 h 3008"/>
              <a:gd name="connsiteX5" fmla="*/ 13666 w 15990"/>
              <a:gd name="connsiteY5" fmla="*/ 140 h 3008"/>
              <a:gd name="connsiteX6" fmla="*/ 15990 w 15990"/>
              <a:gd name="connsiteY6" fmla="*/ 148 h 3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990" h="3009">
                <a:moveTo>
                  <a:pt x="0" y="3009"/>
                </a:moveTo>
                <a:cubicBezTo>
                  <a:pt x="385" y="2767"/>
                  <a:pt x="1202" y="1956"/>
                  <a:pt x="2207" y="1871"/>
                </a:cubicBezTo>
                <a:cubicBezTo>
                  <a:pt x="3212" y="1786"/>
                  <a:pt x="3884" y="2733"/>
                  <a:pt x="5025" y="2584"/>
                </a:cubicBezTo>
                <a:cubicBezTo>
                  <a:pt x="6166" y="2435"/>
                  <a:pt x="6757" y="1280"/>
                  <a:pt x="7911" y="1124"/>
                </a:cubicBezTo>
                <a:cubicBezTo>
                  <a:pt x="9065" y="968"/>
                  <a:pt x="9849" y="1974"/>
                  <a:pt x="10966" y="1804"/>
                </a:cubicBezTo>
                <a:cubicBezTo>
                  <a:pt x="12083" y="1634"/>
                  <a:pt x="12563" y="442"/>
                  <a:pt x="13666" y="140"/>
                </a:cubicBezTo>
                <a:cubicBezTo>
                  <a:pt x="14769" y="-162"/>
                  <a:pt x="15480" y="114"/>
                  <a:pt x="15990" y="148"/>
                </a:cubicBezTo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Britannic Bold" panose="020B0903060703020204" pitchFamily="34" charset="0"/>
            </a:endParaRPr>
          </a:p>
        </p:txBody>
      </p:sp>
      <p:sp>
        <p:nvSpPr>
          <p:cNvPr id="3" name="椭圆 2"/>
          <p:cNvSpPr/>
          <p:nvPr/>
        </p:nvSpPr>
        <p:spPr>
          <a:xfrm>
            <a:off x="2621280" y="3829050"/>
            <a:ext cx="108000" cy="108000"/>
          </a:xfrm>
          <a:prstGeom prst="ellipse">
            <a:avLst/>
          </a:prstGeom>
          <a:solidFill>
            <a:srgbClr val="1B3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Britannic Bold" panose="020B0903060703020204" pitchFamily="34" charset="0"/>
            </a:endParaRPr>
          </a:p>
        </p:txBody>
      </p:sp>
      <p:sp>
        <p:nvSpPr>
          <p:cNvPr id="4" name="椭圆 3"/>
          <p:cNvSpPr/>
          <p:nvPr/>
        </p:nvSpPr>
        <p:spPr>
          <a:xfrm>
            <a:off x="4294505" y="4262755"/>
            <a:ext cx="108000" cy="108000"/>
          </a:xfrm>
          <a:prstGeom prst="ellipse">
            <a:avLst/>
          </a:prstGeom>
          <a:solidFill>
            <a:srgbClr val="1B3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Britannic Bold" panose="020B0903060703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6279515" y="3359150"/>
            <a:ext cx="108000" cy="108000"/>
          </a:xfrm>
          <a:prstGeom prst="ellipse">
            <a:avLst/>
          </a:prstGeom>
          <a:solidFill>
            <a:srgbClr val="1B3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Britannic Bold" panose="020B0903060703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7963535" y="3796665"/>
            <a:ext cx="108000" cy="108000"/>
          </a:xfrm>
          <a:prstGeom prst="ellipse">
            <a:avLst/>
          </a:prstGeom>
          <a:solidFill>
            <a:srgbClr val="1B3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Britannic Bold" panose="020B0903060703020204" pitchFamily="34" charset="0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9894570" y="2713355"/>
            <a:ext cx="108000" cy="108000"/>
          </a:xfrm>
          <a:prstGeom prst="ellipse">
            <a:avLst/>
          </a:prstGeom>
          <a:solidFill>
            <a:srgbClr val="1B3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Britannic Bold" panose="020B090306070302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40765" y="2672715"/>
            <a:ext cx="1967230" cy="810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algn="r" eaLnBrk="1">
              <a:lnSpc>
                <a:spcPct val="130000"/>
              </a:lnSpc>
            </a:pPr>
            <a:r>
              <a:rPr lang="en-US" altLang="zh-CN" sz="1200" b="1">
                <a:solidFill>
                  <a:schemeClr val="tx1"/>
                </a:solidFill>
                <a:effectLst/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单击此处输入你的正文，文字是您思想的提炼，根据需要可酌情增减文字</a:t>
            </a:r>
            <a:endParaRPr lang="en-US" altLang="zh-CN" sz="1200" b="1">
              <a:solidFill>
                <a:schemeClr val="tx1"/>
              </a:solidFill>
              <a:effectLst/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50925" y="2273300"/>
            <a:ext cx="1957070" cy="37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marL="0" algn="r" eaLnBrk="1">
              <a:lnSpc>
                <a:spcPct val="110000"/>
              </a:lnSpc>
            </a:pPr>
            <a:r>
              <a:rPr lang="zh-CN" altLang="en-US" b="1">
                <a:solidFill>
                  <a:schemeClr val="tx1"/>
                </a:solidFill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请添加标题</a:t>
            </a:r>
            <a:endParaRPr lang="zh-CN" altLang="en-US" b="1">
              <a:solidFill>
                <a:schemeClr val="tx1"/>
              </a:solidFill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819400" y="4964430"/>
            <a:ext cx="1967230" cy="810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algn="r" eaLnBrk="1">
              <a:lnSpc>
                <a:spcPct val="130000"/>
              </a:lnSpc>
            </a:pPr>
            <a:r>
              <a:rPr lang="en-US" altLang="zh-CN" sz="1200" b="1">
                <a:solidFill>
                  <a:schemeClr val="tx1"/>
                </a:solidFill>
                <a:effectLst/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单击此处输入你的正文，文字是您思想的提炼，根据需要可酌情增减文字</a:t>
            </a:r>
            <a:endParaRPr lang="en-US" altLang="zh-CN" sz="1200" b="1">
              <a:solidFill>
                <a:schemeClr val="tx1"/>
              </a:solidFill>
              <a:effectLst/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829560" y="4565015"/>
            <a:ext cx="1957070" cy="37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marL="0" algn="r" eaLnBrk="1">
              <a:lnSpc>
                <a:spcPct val="110000"/>
              </a:lnSpc>
            </a:pPr>
            <a:r>
              <a:rPr lang="zh-CN" altLang="en-US" b="1">
                <a:solidFill>
                  <a:schemeClr val="tx1"/>
                </a:solidFill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请添加标题</a:t>
            </a:r>
            <a:endParaRPr lang="zh-CN" altLang="en-US" b="1">
              <a:solidFill>
                <a:schemeClr val="tx1"/>
              </a:solidFill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535170" y="2273300"/>
            <a:ext cx="2044065" cy="810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algn="r" eaLnBrk="1">
              <a:lnSpc>
                <a:spcPct val="130000"/>
              </a:lnSpc>
            </a:pPr>
            <a:r>
              <a:rPr lang="en-US" altLang="zh-CN" sz="1200" b="1">
                <a:solidFill>
                  <a:schemeClr val="tx1"/>
                </a:solidFill>
                <a:effectLst/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单击此处输入你的正文，文字是您思想的提炼，根据需要可酌情增减文字</a:t>
            </a:r>
            <a:endParaRPr lang="en-US" altLang="zh-CN" sz="1200" b="1">
              <a:solidFill>
                <a:schemeClr val="tx1"/>
              </a:solidFill>
              <a:effectLst/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622165" y="1894205"/>
            <a:ext cx="1957070" cy="37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marL="0" algn="r" eaLnBrk="1">
              <a:lnSpc>
                <a:spcPct val="110000"/>
              </a:lnSpc>
            </a:pPr>
            <a:r>
              <a:rPr lang="zh-CN" altLang="en-US" b="1">
                <a:solidFill>
                  <a:schemeClr val="tx1"/>
                </a:solidFill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请添加标题</a:t>
            </a:r>
            <a:endParaRPr lang="zh-CN" altLang="en-US" b="1">
              <a:solidFill>
                <a:schemeClr val="tx1"/>
              </a:solidFill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6492240" y="4523105"/>
            <a:ext cx="2044065" cy="810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algn="r" eaLnBrk="1">
              <a:lnSpc>
                <a:spcPct val="130000"/>
              </a:lnSpc>
            </a:pPr>
            <a:r>
              <a:rPr lang="en-US" altLang="zh-CN" sz="1200" b="1">
                <a:solidFill>
                  <a:schemeClr val="tx1"/>
                </a:solidFill>
                <a:effectLst/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单击此处输入你的正文，文字是您思想的提炼，根据需要可酌情增减文字</a:t>
            </a:r>
            <a:endParaRPr lang="en-US" altLang="zh-CN" sz="1200" b="1">
              <a:solidFill>
                <a:schemeClr val="tx1"/>
              </a:solidFill>
              <a:effectLst/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579235" y="4144010"/>
            <a:ext cx="1957070" cy="37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marL="0" algn="r" eaLnBrk="1">
              <a:lnSpc>
                <a:spcPct val="110000"/>
              </a:lnSpc>
            </a:pPr>
            <a:r>
              <a:rPr lang="zh-CN" altLang="en-US" b="1">
                <a:solidFill>
                  <a:schemeClr val="tx1"/>
                </a:solidFill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请添加标题</a:t>
            </a:r>
            <a:endParaRPr lang="zh-CN" altLang="en-US" b="1">
              <a:solidFill>
                <a:schemeClr val="tx1"/>
              </a:solidFill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8286115" y="1701800"/>
            <a:ext cx="2044065" cy="810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algn="r" eaLnBrk="1">
              <a:lnSpc>
                <a:spcPct val="130000"/>
              </a:lnSpc>
            </a:pPr>
            <a:r>
              <a:rPr lang="en-US" altLang="zh-CN" sz="1200" b="1">
                <a:solidFill>
                  <a:schemeClr val="tx1"/>
                </a:solidFill>
                <a:effectLst/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单击此处输入你的正文，文字是您思想的提炼，根据需要可酌情增减文字</a:t>
            </a:r>
            <a:endParaRPr lang="en-US" altLang="zh-CN" sz="1200" b="1">
              <a:solidFill>
                <a:schemeClr val="tx1"/>
              </a:solidFill>
              <a:effectLst/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8373110" y="1322705"/>
            <a:ext cx="1957070" cy="37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marL="0" algn="r" eaLnBrk="1">
              <a:lnSpc>
                <a:spcPct val="110000"/>
              </a:lnSpc>
            </a:pPr>
            <a:r>
              <a:rPr lang="zh-CN" altLang="en-US" b="1">
                <a:solidFill>
                  <a:schemeClr val="tx1"/>
                </a:solidFill>
                <a:latin typeface="Britannic Bold" panose="020B0903060703020204" pitchFamily="34" charset="0"/>
                <a:cs typeface="Times New Roman" panose="02020603050405020304"/>
                <a:sym typeface="Times New Roman" panose="02020603050405020304"/>
              </a:rPr>
              <a:t>请添加标题</a:t>
            </a:r>
            <a:endParaRPr lang="zh-CN" altLang="en-US" b="1">
              <a:solidFill>
                <a:schemeClr val="tx1"/>
              </a:solidFill>
              <a:latin typeface="Britannic Bold" panose="020B0903060703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40" name="椭圆 39"/>
          <p:cNvSpPr/>
          <p:nvPr/>
        </p:nvSpPr>
        <p:spPr>
          <a:xfrm>
            <a:off x="2411730" y="4033520"/>
            <a:ext cx="527685" cy="527685"/>
          </a:xfrm>
          <a:prstGeom prst="ellipse">
            <a:avLst/>
          </a:prstGeom>
          <a:solidFill>
            <a:srgbClr val="1B3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195" rIns="36195" rtlCol="0" anchor="ctr"/>
          <a:lstStyle/>
          <a:p>
            <a:pPr algn="ctr"/>
            <a:r>
              <a:rPr lang="en-US" altLang="zh-CN" b="1">
                <a:latin typeface="Britannic Bold" panose="020B0903060703020204" pitchFamily="34" charset="0"/>
              </a:rPr>
              <a:t>01</a:t>
            </a:r>
            <a:endParaRPr lang="en-US" altLang="zh-CN" b="1">
              <a:latin typeface="Britannic Bold" panose="020B0903060703020204" pitchFamily="34" charset="0"/>
            </a:endParaRPr>
          </a:p>
        </p:txBody>
      </p:sp>
      <p:sp>
        <p:nvSpPr>
          <p:cNvPr id="41" name="椭圆 40"/>
          <p:cNvSpPr/>
          <p:nvPr/>
        </p:nvSpPr>
        <p:spPr>
          <a:xfrm>
            <a:off x="4084320" y="3589020"/>
            <a:ext cx="527685" cy="527685"/>
          </a:xfrm>
          <a:prstGeom prst="ellipse">
            <a:avLst/>
          </a:prstGeom>
          <a:solidFill>
            <a:srgbClr val="1B3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195" rIns="36195" rtlCol="0" anchor="ctr"/>
          <a:lstStyle/>
          <a:p>
            <a:pPr algn="ctr"/>
            <a:r>
              <a:rPr lang="en-US" altLang="zh-CN" b="1">
                <a:latin typeface="Britannic Bold" panose="020B0903060703020204" pitchFamily="34" charset="0"/>
              </a:rPr>
              <a:t>02</a:t>
            </a:r>
            <a:endParaRPr lang="en-US" altLang="zh-CN" b="1">
              <a:latin typeface="Britannic Bold" panose="020B0903060703020204" pitchFamily="34" charset="0"/>
            </a:endParaRPr>
          </a:p>
        </p:txBody>
      </p:sp>
      <p:sp>
        <p:nvSpPr>
          <p:cNvPr id="42" name="椭圆 41"/>
          <p:cNvSpPr/>
          <p:nvPr/>
        </p:nvSpPr>
        <p:spPr>
          <a:xfrm>
            <a:off x="6069965" y="3566160"/>
            <a:ext cx="527685" cy="527685"/>
          </a:xfrm>
          <a:prstGeom prst="ellipse">
            <a:avLst/>
          </a:prstGeom>
          <a:solidFill>
            <a:srgbClr val="1B3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195" rIns="36195" rtlCol="0" anchor="ctr"/>
          <a:lstStyle/>
          <a:p>
            <a:pPr algn="ctr"/>
            <a:r>
              <a:rPr lang="en-US" altLang="zh-CN" b="1">
                <a:latin typeface="Britannic Bold" panose="020B0903060703020204" pitchFamily="34" charset="0"/>
              </a:rPr>
              <a:t>03</a:t>
            </a:r>
            <a:endParaRPr lang="en-US" altLang="zh-CN" b="1">
              <a:latin typeface="Britannic Bold" panose="020B0903060703020204" pitchFamily="34" charset="0"/>
            </a:endParaRPr>
          </a:p>
        </p:txBody>
      </p:sp>
      <p:sp>
        <p:nvSpPr>
          <p:cNvPr id="43" name="椭圆 42"/>
          <p:cNvSpPr/>
          <p:nvPr/>
        </p:nvSpPr>
        <p:spPr>
          <a:xfrm>
            <a:off x="7753350" y="3140710"/>
            <a:ext cx="527685" cy="527685"/>
          </a:xfrm>
          <a:prstGeom prst="ellipse">
            <a:avLst/>
          </a:prstGeom>
          <a:solidFill>
            <a:srgbClr val="1B3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195" rIns="36195" rtlCol="0" anchor="ctr"/>
          <a:lstStyle/>
          <a:p>
            <a:pPr algn="ctr"/>
            <a:r>
              <a:rPr lang="en-US" altLang="zh-CN" b="1">
                <a:latin typeface="Britannic Bold" panose="020B0903060703020204" pitchFamily="34" charset="0"/>
              </a:rPr>
              <a:t>04</a:t>
            </a:r>
            <a:endParaRPr lang="en-US" altLang="zh-CN" b="1">
              <a:latin typeface="Britannic Bold" panose="020B0903060703020204" pitchFamily="34" charset="0"/>
            </a:endParaRPr>
          </a:p>
        </p:txBody>
      </p:sp>
      <p:sp>
        <p:nvSpPr>
          <p:cNvPr id="44" name="椭圆 43"/>
          <p:cNvSpPr/>
          <p:nvPr/>
        </p:nvSpPr>
        <p:spPr>
          <a:xfrm>
            <a:off x="9678035" y="2860675"/>
            <a:ext cx="527685" cy="527685"/>
          </a:xfrm>
          <a:prstGeom prst="ellipse">
            <a:avLst/>
          </a:prstGeom>
          <a:solidFill>
            <a:srgbClr val="1B3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195" rIns="36195" rtlCol="0" anchor="ctr"/>
          <a:lstStyle/>
          <a:p>
            <a:pPr algn="ctr"/>
            <a:r>
              <a:rPr lang="en-US" altLang="zh-CN" b="1">
                <a:latin typeface="Britannic Bold" panose="020B0903060703020204" pitchFamily="34" charset="0"/>
              </a:rPr>
              <a:t>05</a:t>
            </a:r>
            <a:endParaRPr lang="en-US" altLang="zh-CN" b="1">
              <a:latin typeface="Britannic Bold" panose="020B0903060703020204" pitchFamily="3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0520" y="4651375"/>
            <a:ext cx="1606550" cy="160655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976669" y="1748392"/>
            <a:ext cx="442782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dist">
              <a:buFont typeface="Arial" panose="020B0604020202020204" pitchFamily="34" charset="0"/>
              <a:buNone/>
            </a:pPr>
            <a:r>
              <a:rPr lang="zh-CN" altLang="en-US" sz="6600" b="1" dirty="0">
                <a:ln w="12700"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tx2">
                    <a:lumMod val="75000"/>
                    <a:lumOff val="25000"/>
                  </a:schemeClr>
                </a:solidFill>
                <a:latin typeface="阿里妈妈数黑体" charset="-122"/>
                <a:ea typeface="阿里妈妈数黑体" charset="-122"/>
                <a:sym typeface="汉仪正圆-75W" panose="00020600040101010101" charset="-122"/>
              </a:rPr>
              <a:t>动手魔法屋玩转小科学</a:t>
            </a:r>
            <a:endParaRPr lang="zh-CN" altLang="en-US" sz="6600" b="1" dirty="0">
              <a:ln w="12700">
                <a:solidFill>
                  <a:schemeClr val="bg1">
                    <a:lumMod val="75000"/>
                  </a:schemeClr>
                </a:solidFill>
              </a:ln>
              <a:solidFill>
                <a:schemeClr val="tx2">
                  <a:lumMod val="75000"/>
                  <a:lumOff val="25000"/>
                </a:schemeClr>
              </a:solidFill>
              <a:latin typeface="阿里妈妈数黑体" charset="-122"/>
              <a:ea typeface="阿里妈妈数黑体" charset="-122"/>
              <a:sym typeface="汉仪正圆-75W" panose="00020600040101010101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3426652" y="2167601"/>
            <a:ext cx="1490345" cy="1285240"/>
            <a:chOff x="5351145" y="1346835"/>
            <a:chExt cx="1490345" cy="1285240"/>
          </a:xfrm>
        </p:grpSpPr>
        <p:sp>
          <p:nvSpPr>
            <p:cNvPr id="8" name="椭圆 7"/>
            <p:cNvSpPr/>
            <p:nvPr/>
          </p:nvSpPr>
          <p:spPr>
            <a:xfrm>
              <a:off x="5454015" y="1346835"/>
              <a:ext cx="1285240" cy="128524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Britannic Bold" panose="020B0903060703020204" pitchFamily="34" charset="0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5351145" y="1446530"/>
              <a:ext cx="1490345" cy="10306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9D0E"/>
                  </a:solidFill>
                </a14:hiddenFill>
              </a:ext>
            </a:extLst>
          </p:spPr>
          <p:txBody>
            <a:bodyPr wrap="square" rtlCol="0" anchor="t" anchorCtr="0">
              <a:spAutoFit/>
            </a:bodyPr>
            <a:lstStyle/>
            <a:p>
              <a:pPr indent="0" algn="ctr">
                <a:lnSpc>
                  <a:spcPct val="110000"/>
                </a:lnSpc>
                <a:buFont typeface="Arial" panose="020B0604020202020204" pitchFamily="34" charset="0"/>
                <a:buNone/>
              </a:pPr>
              <a:r>
                <a:rPr lang="en-US" altLang="zh-CN" sz="6000" b="1" dirty="0">
                  <a:solidFill>
                    <a:schemeClr val="bg1"/>
                  </a:solidFill>
                  <a:effectLst/>
                  <a:latin typeface="Britannic Bold" panose="020B0903060703020204" pitchFamily="34" charset="0"/>
                  <a:ea typeface="汉仪润圆-65简" panose="00020600040101010101" charset="-122"/>
                </a:rPr>
                <a:t>02</a:t>
              </a:r>
              <a:endParaRPr lang="en-US" altLang="zh-CN" sz="6000" b="1" dirty="0">
                <a:solidFill>
                  <a:schemeClr val="bg1"/>
                </a:solidFill>
                <a:effectLst/>
                <a:latin typeface="Britannic Bold" panose="020B0903060703020204" pitchFamily="34" charset="0"/>
                <a:ea typeface="汉仪润圆-65简" panose="00020600040101010101" charset="-122"/>
              </a:endParaRPr>
            </a:p>
          </p:txBody>
        </p:sp>
      </p:grpSp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DIAGRAM_VIRTUALLY_FRAME" val="{&quot;height&quot;:372.7,&quot;left&quot;:121.5,&quot;top&quot;:88.65,&quot;width&quot;:705}"/>
</p:tagLst>
</file>

<file path=ppt/tags/tag101.xml><?xml version="1.0" encoding="utf-8"?>
<p:tagLst xmlns:p="http://schemas.openxmlformats.org/presentationml/2006/main">
  <p:tag name="KSO_WM_DIAGRAM_VIRTUALLY_FRAME" val="{&quot;height&quot;:372.7,&quot;left&quot;:121.5,&quot;top&quot;:88.65,&quot;width&quot;:705}"/>
</p:tagLst>
</file>

<file path=ppt/tags/tag102.xml><?xml version="1.0" encoding="utf-8"?>
<p:tagLst xmlns:p="http://schemas.openxmlformats.org/presentationml/2006/main">
  <p:tag name="KSO_WM_DIAGRAM_VIRTUALLY_FRAME" val="{&quot;height&quot;:372.7,&quot;left&quot;:121.5,&quot;top&quot;:88.65,&quot;width&quot;:705}"/>
</p:tagLst>
</file>

<file path=ppt/tags/tag103.xml><?xml version="1.0" encoding="utf-8"?>
<p:tagLst xmlns:p="http://schemas.openxmlformats.org/presentationml/2006/main">
  <p:tag name="KSO_WM_DIAGRAM_VIRTUALLY_FRAME" val="{&quot;height&quot;:372.7,&quot;left&quot;:121.5,&quot;top&quot;:88.65,&quot;width&quot;:705}"/>
</p:tagLst>
</file>

<file path=ppt/tags/tag104.xml><?xml version="1.0" encoding="utf-8"?>
<p:tagLst xmlns:p="http://schemas.openxmlformats.org/presentationml/2006/main">
  <p:tag name="KSO_WM_DIAGRAM_VIRTUALLY_FRAME" val="{&quot;height&quot;:372.7,&quot;left&quot;:121.5,&quot;top&quot;:88.65,&quot;width&quot;:705}"/>
</p:tagLst>
</file>

<file path=ppt/tags/tag105.xml><?xml version="1.0" encoding="utf-8"?>
<p:tagLst xmlns:p="http://schemas.openxmlformats.org/presentationml/2006/main">
  <p:tag name="KSO_WM_DIAGRAM_VIRTUALLY_FRAME" val="{&quot;height&quot;:372.7,&quot;left&quot;:121.5,&quot;top&quot;:88.65,&quot;width&quot;:705}"/>
</p:tagLst>
</file>

<file path=ppt/tags/tag106.xml><?xml version="1.0" encoding="utf-8"?>
<p:tagLst xmlns:p="http://schemas.openxmlformats.org/presentationml/2006/main">
  <p:tag name="KSO_WM_DIAGRAM_VIRTUALLY_FRAME" val="{&quot;height&quot;:372.7,&quot;left&quot;:121.5,&quot;top&quot;:88.65,&quot;width&quot;:705}"/>
</p:tagLst>
</file>

<file path=ppt/tags/tag107.xml><?xml version="1.0" encoding="utf-8"?>
<p:tagLst xmlns:p="http://schemas.openxmlformats.org/presentationml/2006/main">
  <p:tag name="KSO_WM_DIAGRAM_VIRTUALLY_FRAME" val="{&quot;height&quot;:372.7,&quot;left&quot;:121.5,&quot;top&quot;:88.65,&quot;width&quot;:705}"/>
</p:tagLst>
</file>

<file path=ppt/tags/tag108.xml><?xml version="1.0" encoding="utf-8"?>
<p:tagLst xmlns:p="http://schemas.openxmlformats.org/presentationml/2006/main">
  <p:tag name="KSO_WM_DIAGRAM_VIRTUALLY_FRAME" val="{&quot;height&quot;:372.7,&quot;left&quot;:121.5,&quot;top&quot;:88.65,&quot;width&quot;:705}"/>
</p:tagLst>
</file>

<file path=ppt/tags/tag109.xml><?xml version="1.0" encoding="utf-8"?>
<p:tagLst xmlns:p="http://schemas.openxmlformats.org/presentationml/2006/main">
  <p:tag name="KSO_WM_DIAGRAM_VIRTUALLY_FRAME" val="{&quot;height&quot;:372.7,&quot;left&quot;:121.5,&quot;top&quot;:88.65,&quot;width&quot;:705}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DIAGRAM_VIRTUALLY_FRAME" val="{&quot;height&quot;:372.7,&quot;left&quot;:121.5,&quot;top&quot;:88.65,&quot;width&quot;:705}"/>
</p:tagLst>
</file>

<file path=ppt/tags/tag111.xml><?xml version="1.0" encoding="utf-8"?>
<p:tagLst xmlns:p="http://schemas.openxmlformats.org/presentationml/2006/main">
  <p:tag name="KSO_WM_DIAGRAM_VIRTUALLY_FRAME" val="{&quot;height&quot;:372.7,&quot;left&quot;:121.5,&quot;top&quot;:88.65,&quot;width&quot;:705}"/>
</p:tagLst>
</file>

<file path=ppt/tags/tag112.xml><?xml version="1.0" encoding="utf-8"?>
<p:tagLst xmlns:p="http://schemas.openxmlformats.org/presentationml/2006/main">
  <p:tag name="KSO_WM_DIAGRAM_VIRTUALLY_FRAME" val="{&quot;height&quot;:372.7,&quot;left&quot;:121.5,&quot;top&quot;:88.65,&quot;width&quot;:705}"/>
</p:tagLst>
</file>

<file path=ppt/tags/tag113.xml><?xml version="1.0" encoding="utf-8"?>
<p:tagLst xmlns:p="http://schemas.openxmlformats.org/presentationml/2006/main">
  <p:tag name="KSO_WM_DIAGRAM_VIRTUALLY_FRAME" val="{&quot;height&quot;:372.7,&quot;left&quot;:121.5,&quot;top&quot;:88.65,&quot;width&quot;:705}"/>
</p:tagLst>
</file>

<file path=ppt/tags/tag114.xml><?xml version="1.0" encoding="utf-8"?>
<p:tagLst xmlns:p="http://schemas.openxmlformats.org/presentationml/2006/main">
  <p:tag name="KSO_WM_DIAGRAM_VIRTUALLY_FRAME" val="{&quot;height&quot;:372.7,&quot;left&quot;:121.5,&quot;top&quot;:88.65,&quot;width&quot;:705}"/>
</p:tagLst>
</file>

<file path=ppt/tags/tag11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9.xml><?xml version="1.0" encoding="utf-8"?>
<p:tagLst xmlns:p="http://schemas.openxmlformats.org/presentationml/2006/main">
  <p:tag name="KSO_WM_DIAGRAM_VIRTUALLY_FRAME" val="{&quot;height&quot;:172.25,&quot;left&quot;:411.2,&quot;top&quot;:98.25,&quot;width&quot;:415.45}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DIAGRAM_VIRTUALLY_FRAME" val="{&quot;height&quot;:172.25,&quot;left&quot;:411.2,&quot;top&quot;:98.25,&quot;width&quot;:415.45}"/>
</p:tagLst>
</file>

<file path=ppt/tags/tag121.xml><?xml version="1.0" encoding="utf-8"?>
<p:tagLst xmlns:p="http://schemas.openxmlformats.org/presentationml/2006/main">
  <p:tag name="KSO_WM_DIAGRAM_VIRTUALLY_FRAME" val="{&quot;height&quot;:172.25,&quot;left&quot;:411.2,&quot;top&quot;:98.25,&quot;width&quot;:415.45}"/>
</p:tagLst>
</file>

<file path=ppt/tags/tag122.xml><?xml version="1.0" encoding="utf-8"?>
<p:tagLst xmlns:p="http://schemas.openxmlformats.org/presentationml/2006/main">
  <p:tag name="KSO_WM_DIAGRAM_VIRTUALLY_FRAME" val="{&quot;height&quot;:172.25,&quot;left&quot;:411.2,&quot;top&quot;:98.25,&quot;width&quot;:415.45}"/>
</p:tagLst>
</file>

<file path=ppt/tags/tag123.xml><?xml version="1.0" encoding="utf-8"?>
<p:tagLst xmlns:p="http://schemas.openxmlformats.org/presentationml/2006/main">
  <p:tag name="KSO_WM_DIAGRAM_VIRTUALLY_FRAME" val="{&quot;height&quot;:317.5371913396835,&quot;left&quot;:97.61668979953357,&quot;top&quot;:120.85381202366375,&quot;width&quot;:735.9333102004664}"/>
</p:tagLst>
</file>

<file path=ppt/tags/tag124.xml><?xml version="1.0" encoding="utf-8"?>
<p:tagLst xmlns:p="http://schemas.openxmlformats.org/presentationml/2006/main">
  <p:tag name="KSO_WM_DIAGRAM_VIRTUALLY_FRAME" val="{&quot;height&quot;:317.5371913396835,&quot;left&quot;:97.61668979953357,&quot;top&quot;:120.85381202366375,&quot;width&quot;:735.9333102004664}"/>
</p:tagLst>
</file>

<file path=ppt/tags/tag12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4.xml><?xml version="1.0" encoding="utf-8"?>
<p:tagLst xmlns:p="http://schemas.openxmlformats.org/presentationml/2006/main">
  <p:tag name="COMMONDATA" val="eyJoZGlkIjoiMDkzM2FmNDFkY2JjOWExNTE4NDI1MjQ5Y2JhODEwMDUifQ==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4.xml><?xml version="1.0" encoding="utf-8"?>
<p:tagLst xmlns:p="http://schemas.openxmlformats.org/presentationml/2006/main">
  <p:tag name="KSO_WM_DIAGRAM_VIRTUALLY_FRAME" val="{&quot;height&quot;:295.75,&quot;left&quot;:144.75,&quot;top&quot;:129.65,&quot;width&quot;:670.55}"/>
</p:tagLst>
</file>

<file path=ppt/tags/tag65.xml><?xml version="1.0" encoding="utf-8"?>
<p:tagLst xmlns:p="http://schemas.openxmlformats.org/presentationml/2006/main">
  <p:tag name="KSO_WM_DIAGRAM_VIRTUALLY_FRAME" val="{&quot;height&quot;:295.75,&quot;left&quot;:144.75,&quot;top&quot;:129.65,&quot;width&quot;:670.55}"/>
</p:tagLst>
</file>

<file path=ppt/tags/tag66.xml><?xml version="1.0" encoding="utf-8"?>
<p:tagLst xmlns:p="http://schemas.openxmlformats.org/presentationml/2006/main">
  <p:tag name="KSO_WM_DIAGRAM_VIRTUALLY_FRAME" val="{&quot;height&quot;:295.75,&quot;left&quot;:144.75,&quot;top&quot;:129.65,&quot;width&quot;:670.55}"/>
</p:tagLst>
</file>

<file path=ppt/tags/tag67.xml><?xml version="1.0" encoding="utf-8"?>
<p:tagLst xmlns:p="http://schemas.openxmlformats.org/presentationml/2006/main">
  <p:tag name="KSO_WM_DIAGRAM_VIRTUALLY_FRAME" val="{&quot;height&quot;:295.75,&quot;left&quot;:144.75,&quot;top&quot;:129.65,&quot;width&quot;:670.55}"/>
</p:tagLst>
</file>

<file path=ppt/tags/tag68.xml><?xml version="1.0" encoding="utf-8"?>
<p:tagLst xmlns:p="http://schemas.openxmlformats.org/presentationml/2006/main">
  <p:tag name="KSO_WM_DIAGRAM_VIRTUALLY_FRAME" val="{&quot;height&quot;:295.75,&quot;left&quot;:144.75,&quot;top&quot;:129.65,&quot;width&quot;:670.55}"/>
</p:tagLst>
</file>

<file path=ppt/tags/tag69.xml><?xml version="1.0" encoding="utf-8"?>
<p:tagLst xmlns:p="http://schemas.openxmlformats.org/presentationml/2006/main">
  <p:tag name="KSO_WM_DIAGRAM_VIRTUALLY_FRAME" val="{&quot;height&quot;:295.75,&quot;left&quot;:144.75,&quot;top&quot;:129.65,&quot;width&quot;:670.55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DIAGRAM_VIRTUALLY_FRAME" val="{&quot;height&quot;:295.75,&quot;left&quot;:144.75,&quot;top&quot;:129.65,&quot;width&quot;:670.55}"/>
</p:tagLst>
</file>

<file path=ppt/tags/tag71.xml><?xml version="1.0" encoding="utf-8"?>
<p:tagLst xmlns:p="http://schemas.openxmlformats.org/presentationml/2006/main">
  <p:tag name="KSO_WM_DIAGRAM_VIRTUALLY_FRAME" val="{&quot;height&quot;:295.75,&quot;left&quot;:144.75,&quot;top&quot;:129.65,&quot;width&quot;:670.55}"/>
</p:tagLst>
</file>

<file path=ppt/tags/tag72.xml><?xml version="1.0" encoding="utf-8"?>
<p:tagLst xmlns:p="http://schemas.openxmlformats.org/presentationml/2006/main">
  <p:tag name="KSO_WM_DIAGRAM_VIRTUALLY_FRAME" val="{&quot;height&quot;:295.75,&quot;left&quot;:144.75,&quot;top&quot;:129.65,&quot;width&quot;:670.55}"/>
</p:tagLst>
</file>

<file path=ppt/tags/tag73.xml><?xml version="1.0" encoding="utf-8"?>
<p:tagLst xmlns:p="http://schemas.openxmlformats.org/presentationml/2006/main">
  <p:tag name="KSO_WM_DIAGRAM_VIRTUALLY_FRAME" val="{&quot;height&quot;:295.75,&quot;left&quot;:144.75,&quot;top&quot;:129.65,&quot;width&quot;:670.55}"/>
</p:tagLst>
</file>

<file path=ppt/tags/tag74.xml><?xml version="1.0" encoding="utf-8"?>
<p:tagLst xmlns:p="http://schemas.openxmlformats.org/presentationml/2006/main">
  <p:tag name="KSO_WM_DIAGRAM_VIRTUALLY_FRAME" val="{&quot;height&quot;:295.75,&quot;left&quot;:144.75,&quot;top&quot;:129.65,&quot;width&quot;:670.55}"/>
</p:tagLst>
</file>

<file path=ppt/tags/tag75.xml><?xml version="1.0" encoding="utf-8"?>
<p:tagLst xmlns:p="http://schemas.openxmlformats.org/presentationml/2006/main">
  <p:tag name="KSO_WM_DIAGRAM_VIRTUALLY_FRAME" val="{&quot;height&quot;:295.75,&quot;left&quot;:144.75,&quot;top&quot;:129.65,&quot;width&quot;:670.55}"/>
</p:tagLst>
</file>

<file path=ppt/tags/tag76.xml><?xml version="1.0" encoding="utf-8"?>
<p:tagLst xmlns:p="http://schemas.openxmlformats.org/presentationml/2006/main">
  <p:tag name="KSO_WM_DIAGRAM_VIRTUALLY_FRAME" val="{&quot;height&quot;:295.75,&quot;left&quot;:144.75,&quot;top&quot;:129.65,&quot;width&quot;:670.55}"/>
</p:tagLst>
</file>

<file path=ppt/tags/tag77.xml><?xml version="1.0" encoding="utf-8"?>
<p:tagLst xmlns:p="http://schemas.openxmlformats.org/presentationml/2006/main">
  <p:tag name="KSO_WM_DIAGRAM_VIRTUALLY_FRAME" val="{&quot;height&quot;:295.75,&quot;left&quot;:144.75,&quot;top&quot;:129.65,&quot;width&quot;:670.55}"/>
</p:tagLst>
</file>

<file path=ppt/tags/tag78.xml><?xml version="1.0" encoding="utf-8"?>
<p:tagLst xmlns:p="http://schemas.openxmlformats.org/presentationml/2006/main">
  <p:tag name="KSO_WM_DIAGRAM_VIRTUALLY_FRAME" val="{&quot;height&quot;:295.75,&quot;left&quot;:144.75,&quot;top&quot;:129.65,&quot;width&quot;:670.55}"/>
</p:tagLst>
</file>

<file path=ppt/tags/tag79.xml><?xml version="1.0" encoding="utf-8"?>
<p:tagLst xmlns:p="http://schemas.openxmlformats.org/presentationml/2006/main">
  <p:tag name="KSO_WM_DIAGRAM_VIRTUALLY_FRAME" val="{&quot;height&quot;:295.75,&quot;left&quot;:144.75,&quot;top&quot;:129.65,&quot;width&quot;:670.55}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DIAGRAM_VIRTUALLY_FRAME" val="{&quot;height&quot;:295.75,&quot;left&quot;:144.75,&quot;top&quot;:129.65,&quot;width&quot;:670.55}"/>
</p:tagLst>
</file>

<file path=ppt/tags/tag8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2.xml><?xml version="1.0" encoding="utf-8"?>
<p:tagLst xmlns:p="http://schemas.openxmlformats.org/presentationml/2006/main">
  <p:tag name="KSO_WM_DIAGRAM_VIRTUALLY_FRAME" val="{&quot;height&quot;:317.5371913396835,&quot;left&quot;:97.61668979953357,&quot;top&quot;:120.85381202366375,&quot;width&quot;:735.9333102004664}"/>
</p:tagLst>
</file>

<file path=ppt/tags/tag83.xml><?xml version="1.0" encoding="utf-8"?>
<p:tagLst xmlns:p="http://schemas.openxmlformats.org/presentationml/2006/main">
  <p:tag name="KSO_WM_DIAGRAM_VIRTUALLY_FRAME" val="{&quot;height&quot;:317.5371913396835,&quot;left&quot;:97.61668979953357,&quot;top&quot;:120.85381202366375,&quot;width&quot;:735.9333102004664}"/>
</p:tagLst>
</file>

<file path=ppt/tags/tag84.xml><?xml version="1.0" encoding="utf-8"?>
<p:tagLst xmlns:p="http://schemas.openxmlformats.org/presentationml/2006/main">
  <p:tag name="KSO_WM_DIAGRAM_VIRTUALLY_FRAME" val="{&quot;height&quot;:317.5371913396835,&quot;left&quot;:97.61668979953357,&quot;top&quot;:120.85381202366375,&quot;width&quot;:735.9333102004664}"/>
</p:tagLst>
</file>

<file path=ppt/tags/tag85.xml><?xml version="1.0" encoding="utf-8"?>
<p:tagLst xmlns:p="http://schemas.openxmlformats.org/presentationml/2006/main">
  <p:tag name="KSO_WM_DIAGRAM_VIRTUALLY_FRAME" val="{&quot;height&quot;:317.5371913396835,&quot;left&quot;:97.61668979953357,&quot;top&quot;:120.85381202366375,&quot;width&quot;:735.9333102004664}"/>
</p:tagLst>
</file>

<file path=ppt/tags/tag86.xml><?xml version="1.0" encoding="utf-8"?>
<p:tagLst xmlns:p="http://schemas.openxmlformats.org/presentationml/2006/main">
  <p:tag name="KSO_WM_DIAGRAM_VIRTUALLY_FRAME" val="{&quot;height&quot;:317.5371913396835,&quot;left&quot;:97.61668979953357,&quot;top&quot;:120.85381202366375,&quot;width&quot;:735.9333102004664}"/>
</p:tagLst>
</file>

<file path=ppt/tags/tag87.xml><?xml version="1.0" encoding="utf-8"?>
<p:tagLst xmlns:p="http://schemas.openxmlformats.org/presentationml/2006/main">
  <p:tag name="KSO_WM_DIAGRAM_VIRTUALLY_FRAME" val="{&quot;height&quot;:317.5371913396835,&quot;left&quot;:97.61668979953357,&quot;top&quot;:120.85381202366375,&quot;width&quot;:735.9333102004664}"/>
</p:tagLst>
</file>

<file path=ppt/tags/tag88.xml><?xml version="1.0" encoding="utf-8"?>
<p:tagLst xmlns:p="http://schemas.openxmlformats.org/presentationml/2006/main">
  <p:tag name="KSO_WM_DIAGRAM_VIRTUALLY_FRAME" val="{&quot;height&quot;:317.5371913396835,&quot;left&quot;:97.61668979953357,&quot;top&quot;:120.85381202366375,&quot;width&quot;:735.9333102004664}"/>
</p:tagLst>
</file>

<file path=ppt/tags/tag89.xml><?xml version="1.0" encoding="utf-8"?>
<p:tagLst xmlns:p="http://schemas.openxmlformats.org/presentationml/2006/main">
  <p:tag name="KSO_WM_DIAGRAM_VIRTUALLY_FRAME" val="{&quot;height&quot;:317.5371913396835,&quot;left&quot;:97.61668979953357,&quot;top&quot;:120.85381202366375,&quot;width&quot;:735.9333102004664}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DIAGRAM_VIRTUALLY_FRAME" val="{&quot;height&quot;:317.5371913396835,&quot;left&quot;:97.61668979953357,&quot;top&quot;:120.85381202366375,&quot;width&quot;:735.9333102004664}"/>
</p:tagLst>
</file>

<file path=ppt/tags/tag91.xml><?xml version="1.0" encoding="utf-8"?>
<p:tagLst xmlns:p="http://schemas.openxmlformats.org/presentationml/2006/main">
  <p:tag name="KSO_WM_DIAGRAM_VIRTUALLY_FRAME" val="{&quot;height&quot;:317.5371913396835,&quot;left&quot;:97.61668979953357,&quot;top&quot;:120.85381202366375,&quot;width&quot;:735.9333102004664}"/>
</p:tagLst>
</file>

<file path=ppt/tags/tag92.xml><?xml version="1.0" encoding="utf-8"?>
<p:tagLst xmlns:p="http://schemas.openxmlformats.org/presentationml/2006/main">
  <p:tag name="KSO_WM_DIAGRAM_VIRTUALLY_FRAME" val="{&quot;height&quot;:317.5371913396835,&quot;left&quot;:97.61668979953357,&quot;top&quot;:120.85381202366375,&quot;width&quot;:735.9333102004664}"/>
</p:tagLst>
</file>

<file path=ppt/tags/tag93.xml><?xml version="1.0" encoding="utf-8"?>
<p:tagLst xmlns:p="http://schemas.openxmlformats.org/presentationml/2006/main">
  <p:tag name="KSO_WM_DIAGRAM_VIRTUALLY_FRAME" val="{&quot;height&quot;:317.5371913396835,&quot;left&quot;:97.61668979953357,&quot;top&quot;:120.85381202366375,&quot;width&quot;:735.9333102004664}"/>
</p:tagLst>
</file>

<file path=ppt/tags/tag94.xml><?xml version="1.0" encoding="utf-8"?>
<p:tagLst xmlns:p="http://schemas.openxmlformats.org/presentationml/2006/main">
  <p:tag name="KSO_WM_DIAGRAM_VIRTUALLY_FRAME" val="{&quot;height&quot;:317.5371913396835,&quot;left&quot;:97.61668979953357,&quot;top&quot;:120.85381202366375,&quot;width&quot;:735.9333102004664}"/>
</p:tagLst>
</file>

<file path=ppt/tags/tag95.xml><?xml version="1.0" encoding="utf-8"?>
<p:tagLst xmlns:p="http://schemas.openxmlformats.org/presentationml/2006/main">
  <p:tag name="KSO_WM_DIAGRAM_VIRTUALLY_FRAME" val="{&quot;height&quot;:317.5371913396835,&quot;left&quot;:97.61668979953357,&quot;top&quot;:120.85381202366375,&quot;width&quot;:735.9333102004664}"/>
</p:tagLst>
</file>

<file path=ppt/tags/tag96.xml><?xml version="1.0" encoding="utf-8"?>
<p:tagLst xmlns:p="http://schemas.openxmlformats.org/presentationml/2006/main">
  <p:tag name="KSO_WM_DIAGRAM_VIRTUALLY_FRAME" val="{&quot;height&quot;:317.5371913396835,&quot;left&quot;:97.61668979953357,&quot;top&quot;:120.85381202366375,&quot;width&quot;:735.9333102004664}"/>
</p:tagLst>
</file>

<file path=ppt/tags/tag97.xml><?xml version="1.0" encoding="utf-8"?>
<p:tagLst xmlns:p="http://schemas.openxmlformats.org/presentationml/2006/main">
  <p:tag name="KSO_WM_DIAGRAM_VIRTUALLY_FRAME" val="{&quot;height&quot;:317.5371913396835,&quot;left&quot;:97.61668979953357,&quot;top&quot;:120.85381202366375,&quot;width&quot;:735.9333102004664}"/>
</p:tagLst>
</file>

<file path=ppt/tags/tag9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1264</Words>
  <Application>WPS 演示</Application>
  <PresentationFormat>宽屏</PresentationFormat>
  <Paragraphs>156</Paragraphs>
  <Slides>18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2" baseType="lpstr">
      <vt:lpstr>Arial</vt:lpstr>
      <vt:lpstr>宋体</vt:lpstr>
      <vt:lpstr>Wingdings</vt:lpstr>
      <vt:lpstr>Wingdings</vt:lpstr>
      <vt:lpstr>阿里妈妈数黑体</vt:lpstr>
      <vt:lpstr>汉仪正圆-75W</vt:lpstr>
      <vt:lpstr>Britannic Bold</vt:lpstr>
      <vt:lpstr>汉仪润圆-65简</vt:lpstr>
      <vt:lpstr>Times New Roman</vt:lpstr>
      <vt:lpstr>微软雅黑</vt:lpstr>
      <vt:lpstr>Times New Roman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Vina Yang</dc:creator>
  <cp:lastModifiedBy>πr²</cp:lastModifiedBy>
  <cp:revision>174</cp:revision>
  <dcterms:created xsi:type="dcterms:W3CDTF">2019-06-19T02:08:00Z</dcterms:created>
  <dcterms:modified xsi:type="dcterms:W3CDTF">2026-09-08T11:10:33Z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2052-12.1.0.22525</vt:lpwstr>
  </property>
  <property fmtid="{D5CDD505-2E9C-101B-9397-08002B2CF9AE}" pid="3" name="ICV">
    <vt:lpwstr>DBD22ECA377A45DC9B0549356ED632BB_13</vt:lpwstr>
  </property>
  <property fmtid="{D5CDD505-2E9C-101B-9397-08002B2CF9AE}" pid="4" name="KSOTemplateUUID">
    <vt:lpwstr>v1.0_mb_ldNfDnEn/2bUVGVMflVuUQ==</vt:lpwstr>
  </property>
</Properties>
</file>